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77" r:id="rId5"/>
    <p:sldMasterId id="2147483778" r:id="rId6"/>
    <p:sldMasterId id="2147483779" r:id="rId7"/>
    <p:sldMasterId id="2147483780" r:id="rId8"/>
    <p:sldMasterId id="214748378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Lst>
  <p:sldSz cy="5143500" cx="9144000"/>
  <p:notesSz cx="6858000" cy="9144000"/>
  <p:embeddedFontLst>
    <p:embeddedFont>
      <p:font typeface="Space Mono"/>
      <p:regular r:id="rId48"/>
      <p:bold r:id="rId49"/>
      <p:italic r:id="rId50"/>
      <p:boldItalic r:id="rId51"/>
    </p:embeddedFont>
    <p:embeddedFont>
      <p:font typeface="Proxima Nova"/>
      <p:regular r:id="rId52"/>
      <p:bold r:id="rId53"/>
      <p:italic r:id="rId54"/>
      <p:boldItalic r:id="rId55"/>
    </p:embeddedFont>
    <p:embeddedFont>
      <p:font typeface="Poppins"/>
      <p:regular r:id="rId56"/>
      <p:bold r:id="rId57"/>
      <p:italic r:id="rId58"/>
      <p:boldItalic r:id="rId59"/>
    </p:embeddedFont>
    <p:embeddedFont>
      <p:font typeface="Poppins Light"/>
      <p:regular r:id="rId60"/>
      <p:bold r:id="rId61"/>
      <p:italic r:id="rId62"/>
      <p:boldItalic r:id="rId63"/>
    </p:embeddedFont>
    <p:embeddedFont>
      <p:font typeface="Poppins Medium"/>
      <p:regular r:id="rId64"/>
      <p:bold r:id="rId65"/>
      <p:italic r:id="rId66"/>
      <p:boldItalic r:id="rId67"/>
    </p:embeddedFont>
    <p:embeddedFont>
      <p:font typeface="Helvetica Neue"/>
      <p:regular r:id="rId68"/>
      <p:bold r:id="rId69"/>
      <p:italic r:id="rId70"/>
      <p:boldItalic r:id="rId71"/>
    </p:embeddedFont>
    <p:embeddedFont>
      <p:font typeface="Roboto Mono"/>
      <p:regular r:id="rId72"/>
      <p:bold r:id="rId73"/>
      <p:italic r:id="rId74"/>
      <p:boldItalic r:id="rId75"/>
    </p:embeddedFont>
    <p:embeddedFont>
      <p:font typeface="Helvetica Neue Light"/>
      <p:regular r:id="rId76"/>
      <p:bold r:id="rId77"/>
      <p:italic r:id="rId78"/>
      <p:boldItalic r:id="rId79"/>
    </p:embeddedFont>
    <p:embeddedFont>
      <p:font typeface="Kalam"/>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17D877-9F3B-4366-9CE7-E01FCE6CF756}">
  <a:tblStyle styleId="{FA17D877-9F3B-4366-9CE7-E01FCE6CF7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80" Type="http://schemas.openxmlformats.org/officeDocument/2006/relationships/font" Target="fonts/Kalam-regular.fntdata"/><Relationship Id="rId81" Type="http://schemas.openxmlformats.org/officeDocument/2006/relationships/font" Target="fonts/Kalam-bold.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SpaceMono-regular.fntdata"/><Relationship Id="rId47" Type="http://schemas.openxmlformats.org/officeDocument/2006/relationships/slide" Target="slides/slide37.xml"/><Relationship Id="rId49" Type="http://schemas.openxmlformats.org/officeDocument/2006/relationships/font" Target="fonts/SpaceMon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1.xml"/><Relationship Id="rId75" Type="http://schemas.openxmlformats.org/officeDocument/2006/relationships/font" Target="fonts/RobotoMono-boldItalic.fntdata"/><Relationship Id="rId30" Type="http://schemas.openxmlformats.org/officeDocument/2006/relationships/slide" Target="slides/slide20.xml"/><Relationship Id="rId74" Type="http://schemas.openxmlformats.org/officeDocument/2006/relationships/font" Target="fonts/RobotoMono-italic.fntdata"/><Relationship Id="rId33" Type="http://schemas.openxmlformats.org/officeDocument/2006/relationships/slide" Target="slides/slide23.xml"/><Relationship Id="rId77" Type="http://schemas.openxmlformats.org/officeDocument/2006/relationships/font" Target="fonts/HelveticaNeueLight-bold.fntdata"/><Relationship Id="rId32" Type="http://schemas.openxmlformats.org/officeDocument/2006/relationships/slide" Target="slides/slide22.xml"/><Relationship Id="rId76" Type="http://schemas.openxmlformats.org/officeDocument/2006/relationships/font" Target="fonts/HelveticaNeueLight-regular.fntdata"/><Relationship Id="rId35" Type="http://schemas.openxmlformats.org/officeDocument/2006/relationships/slide" Target="slides/slide25.xml"/><Relationship Id="rId79" Type="http://schemas.openxmlformats.org/officeDocument/2006/relationships/font" Target="fonts/HelveticaNeueLight-boldItalic.fntdata"/><Relationship Id="rId34" Type="http://schemas.openxmlformats.org/officeDocument/2006/relationships/slide" Target="slides/slide24.xml"/><Relationship Id="rId78" Type="http://schemas.openxmlformats.org/officeDocument/2006/relationships/font" Target="fonts/HelveticaNeueLight-italic.fntdata"/><Relationship Id="rId71" Type="http://schemas.openxmlformats.org/officeDocument/2006/relationships/font" Target="fonts/HelveticaNeue-boldItalic.fntdata"/><Relationship Id="rId70" Type="http://schemas.openxmlformats.org/officeDocument/2006/relationships/font" Target="fonts/HelveticaNeue-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PoppinsLight-italic.fntdata"/><Relationship Id="rId61" Type="http://schemas.openxmlformats.org/officeDocument/2006/relationships/font" Target="fonts/PoppinsLight-bold.fntdata"/><Relationship Id="rId20" Type="http://schemas.openxmlformats.org/officeDocument/2006/relationships/slide" Target="slides/slide10.xml"/><Relationship Id="rId64" Type="http://schemas.openxmlformats.org/officeDocument/2006/relationships/font" Target="fonts/PoppinsMedium-regular.fntdata"/><Relationship Id="rId63" Type="http://schemas.openxmlformats.org/officeDocument/2006/relationships/font" Target="fonts/PoppinsLight-boldItalic.fntdata"/><Relationship Id="rId22" Type="http://schemas.openxmlformats.org/officeDocument/2006/relationships/slide" Target="slides/slide12.xml"/><Relationship Id="rId66" Type="http://schemas.openxmlformats.org/officeDocument/2006/relationships/font" Target="fonts/PoppinsMedium-italic.fntdata"/><Relationship Id="rId21" Type="http://schemas.openxmlformats.org/officeDocument/2006/relationships/slide" Target="slides/slide11.xml"/><Relationship Id="rId65" Type="http://schemas.openxmlformats.org/officeDocument/2006/relationships/font" Target="fonts/PoppinsMedium-bold.fntdata"/><Relationship Id="rId24" Type="http://schemas.openxmlformats.org/officeDocument/2006/relationships/slide" Target="slides/slide14.xml"/><Relationship Id="rId68" Type="http://schemas.openxmlformats.org/officeDocument/2006/relationships/font" Target="fonts/HelveticaNeue-regular.fntdata"/><Relationship Id="rId23" Type="http://schemas.openxmlformats.org/officeDocument/2006/relationships/slide" Target="slides/slide13.xml"/><Relationship Id="rId67" Type="http://schemas.openxmlformats.org/officeDocument/2006/relationships/font" Target="fonts/PoppinsMedium-boldItalic.fntdata"/><Relationship Id="rId60" Type="http://schemas.openxmlformats.org/officeDocument/2006/relationships/font" Target="fonts/PoppinsLight-regular.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HelveticaNeue-bold.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SpaceMono-boldItalic.fntdata"/><Relationship Id="rId50" Type="http://schemas.openxmlformats.org/officeDocument/2006/relationships/font" Target="fonts/SpaceMono-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1.xml"/><Relationship Id="rId55" Type="http://schemas.openxmlformats.org/officeDocument/2006/relationships/font" Target="fonts/ProximaNova-boldItalic.fntdata"/><Relationship Id="rId10" Type="http://schemas.openxmlformats.org/officeDocument/2006/relationships/notesMaster" Target="notesMasters/notesMaster1.xml"/><Relationship Id="rId54" Type="http://schemas.openxmlformats.org/officeDocument/2006/relationships/font" Target="fonts/ProximaNova-italic.fntdata"/><Relationship Id="rId13" Type="http://schemas.openxmlformats.org/officeDocument/2006/relationships/slide" Target="slides/slide3.xml"/><Relationship Id="rId57" Type="http://schemas.openxmlformats.org/officeDocument/2006/relationships/font" Target="fonts/Poppins-bold.fntdata"/><Relationship Id="rId12" Type="http://schemas.openxmlformats.org/officeDocument/2006/relationships/slide" Target="slides/slide2.xml"/><Relationship Id="rId56" Type="http://schemas.openxmlformats.org/officeDocument/2006/relationships/font" Target="fonts/Poppins-regular.fntdata"/><Relationship Id="rId15" Type="http://schemas.openxmlformats.org/officeDocument/2006/relationships/slide" Target="slides/slide5.xml"/><Relationship Id="rId59" Type="http://schemas.openxmlformats.org/officeDocument/2006/relationships/font" Target="fonts/Poppins-boldItalic.fntdata"/><Relationship Id="rId14" Type="http://schemas.openxmlformats.org/officeDocument/2006/relationships/slide" Target="slides/slide4.xml"/><Relationship Id="rId58" Type="http://schemas.openxmlformats.org/officeDocument/2006/relationships/font" Target="fonts/Poppins-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a4a3f95256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a4a3f95256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Welcome students and introduce the focus of the session on binary trees.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Greet students warmly and set a positive tone for the session.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Briefly introduce the topic and its importance.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Welcome to Week 8 of TIP102! Today, we’ll be exploring binary trees, one of the fundamental data structures in computer science.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Binary trees are incredibly versatile and show up in everything from search algorithms to organizing data efficiently. By the end of today, you’ll understand the basics and know how to manipulate them.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humor or enthusiasm: "Who’s ready to tackle some tree problems and branch out their skills?"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right from the start to create an interactive environment.</a:t>
            </a:r>
            <a:endParaRPr>
              <a:solidFill>
                <a:schemeClr val="dk1"/>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2872ccb378_0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2872ccb378_0_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Define binary trees and explain their 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Introduce the concept of binary trees and explain key terminology (root, leaves, subtrees).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binary tree is a hierarchical data structure where each node has at most two children: the left child and the right child.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top node is called the root, and nodes without children are called leaves. A subtree consists of a node and all its descendants.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"Looking at this structure, why do you think having two children per node might be useful for organizing data?"</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2872ccb378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2872ccb378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Engage students in identifying real-world use cases for binary trees to help them connect the concept to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Facilitate an open discussion in the chat, encouraging students to brainstorm and share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Build on their contributions to emphasize the versatility of binary trees.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think about how binary trees are used in real life. Can you come up with any examples where a binary tree structure might be useful?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Feel free to type your ideas in the chat. Think about scenarios where data is organized hierarchically or where efficient searching and sorting are important.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binary trees are often used in decision-making processes or in databases for quick searches.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Acknowledge responses: "Great example, [Student Name]! Yes, file systems often use tree structures, though they’re not always binary."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 context: "Search engines and databases rely heavily on binary search trees to quickly find and sort information."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Expand: "Other examples might include AI decision trees, where binary trees model different decision paths, or network routing, where they optimize data traversal paths."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"What happens if the binary tree is unbalanced in these real-world applications? How might that affect efficiency?"</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2872ccb378_0_1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2872ccb378_0_1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Remember how binary search leveraged the fact that the array was sorted?</a:t>
            </a:r>
            <a:endParaRPr>
              <a:solidFill>
                <a:schemeClr val="dk1"/>
              </a:solidFill>
            </a:endParaRPr>
          </a:p>
          <a:p>
            <a:pPr indent="0" lvl="0" marL="0" rtl="0" algn="l">
              <a:spcBef>
                <a:spcPts val="0"/>
              </a:spcBef>
              <a:spcAft>
                <a:spcPts val="0"/>
              </a:spcAft>
              <a:buNone/>
            </a:pPr>
            <a:r>
              <a:rPr lang="en">
                <a:solidFill>
                  <a:schemeClr val="dk1"/>
                </a:solidFill>
              </a:rPr>
              <a:t>Binary search tree is a special binary tree that leverages the fact that the tree is “sorted” so it is “easier” to search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70c5e4b83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70c5e4b83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the properties and advantages of binary search trees.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Highlight the ordered structure of BSTs and their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binary search tree is a special type of binary tree where the left subtree contains values less than the parent node, and the right subtree contains values greater than the parent.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ordered structure allows efficient search, insertion, and deletion operations with an average time complexity of O(log 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you think of examples where a BST might be more useful than a regular binary tree?"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2872ccb378_0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2872ccb378_0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Assess student understanding of how the ordering property in a Binary Search Tree (BST) optimizes search operations.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Read the question aloud to ensure clarity and engage students in thinking critically.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Allow students time to consider the options and respond in the chat or through a poll.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test our understanding of how the ordering property in a BST helps with search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question is: How does the ordering in a BST help with search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Take a moment to think through the choices and let me know which answer you think is correct—A, B, C, or 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Remember, in a BST, values in the left subtree are smaller than the root, and values in the right subtree are larger, which is crucial for efficient searching.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Encourage participation: "Type your answers in the chat or submit your response in the poll. Let’s see what everyone thinks!"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Address misconceptions: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A</a:t>
            </a:r>
            <a:r>
              <a:rPr lang="en">
                <a:solidFill>
                  <a:schemeClr val="dk1"/>
                </a:solidFill>
              </a:rPr>
              <a:t>: "Not quite—searching only the left subtree depends on the value being searched. What happens if the value is greater than the root?"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B</a:t>
            </a:r>
            <a:r>
              <a:rPr lang="en">
                <a:solidFill>
                  <a:schemeClr val="dk1"/>
                </a:solidFill>
              </a:rPr>
              <a:t>: "Good thought, but while a BST can store values in a way that makes them appear sorted, it’s the left and right child relationships that matter for search efficiency."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D</a:t>
            </a:r>
            <a:r>
              <a:rPr lang="en">
                <a:solidFill>
                  <a:schemeClr val="dk1"/>
                </a:solidFill>
              </a:rPr>
              <a:t>: "This would be helpful, but BSTs don’t guarantee balance automatically—that’s a feature of AVL or red-black trees."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Reinforce correct answer: "The correct answer is </a:t>
            </a:r>
            <a:r>
              <a:rPr b="1" lang="en">
                <a:solidFill>
                  <a:schemeClr val="dk1"/>
                </a:solidFill>
              </a:rPr>
              <a:t>C</a:t>
            </a:r>
            <a:r>
              <a:rPr lang="en">
                <a:solidFill>
                  <a:schemeClr val="dk1"/>
                </a:solidFill>
              </a:rPr>
              <a:t>. The ordering in a BST allows you to decide whether to go left or right based on the value you’re searching for, reducing the number of nodes you need to check. This property is what makes search operations in a BST efficient."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2872ccb378_0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2872ccb378_0_1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Assess students' understanding of why binary search trees (BSTs) are preferred over general binary trees for certain operations.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Read the question aloud to ensure students clearly understand the prompt.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Guide students in considering each option critically before selecting an answer.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think about why you might choose a binary search tree over a general binary 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question asks: Why might you choose a BST over a general binary tree? Think about the properties of BSTs and what makes them unique.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Take a moment to review the options and share your answer in the chat or poll—A, B, C, or 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Encourage participation: "Feel free to explain your reasoning in the chat. If you’re unsure, take your best guess—we’ll break it down together."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Address misconceptions: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A</a:t>
            </a:r>
            <a:r>
              <a:rPr lang="en">
                <a:solidFill>
                  <a:schemeClr val="dk1"/>
                </a:solidFill>
              </a:rPr>
              <a:t>: "Not quite. While memory usage might vary depending on the implementation, the key advantage of a BST lies in its structure and efficiency."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C</a:t>
            </a:r>
            <a:r>
              <a:rPr lang="en">
                <a:solidFill>
                  <a:schemeClr val="dk1"/>
                </a:solidFill>
              </a:rPr>
              <a:t>: "Good thought, but BSTs don’t automatically balance themselves. That’s a feature of balanced binary search trees like AVL or red-black trees."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D</a:t>
            </a:r>
            <a:r>
              <a:rPr lang="en">
                <a:solidFill>
                  <a:schemeClr val="dk1"/>
                </a:solidFill>
              </a:rPr>
              <a:t>: "This isn’t correct—a BST and a general binary tree can hold the same number of nodes. What makes a BST different is how the nodes are organized."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Reinforce correct answer: "The correct answer is </a:t>
            </a:r>
            <a:r>
              <a:rPr b="1" lang="en">
                <a:solidFill>
                  <a:schemeClr val="dk1"/>
                </a:solidFill>
              </a:rPr>
              <a:t>B</a:t>
            </a:r>
            <a:r>
              <a:rPr lang="en">
                <a:solidFill>
                  <a:schemeClr val="dk1"/>
                </a:solidFill>
              </a:rPr>
              <a:t>. A BST maintains an ordered structure, allowing for efficient search, insertion, and deletion operations. This property is why BSTs are so powerful for tasks like database indexing and searching."</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2872ccb378_0_1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32872ccb378_0_1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the implementation of a binary tree node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the class definition and example code.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is how we define a TreeNode in Python. Each node stores a value and references to its left and right children.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an example where we create a root node with a value of 10 and add left and right children with values 5 and 15.</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"Looking at this class, how would you extend it to include additional metadata, like a parent pointer?"</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Sample code to demo:</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class TreeNode: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def __init__(self,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self.left = None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self.right = None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self.val =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class ListNode: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def __init__(self,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self.val =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self.next = None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Creating a root node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 = TreeNode(10)</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Creating children nodes</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root.left = TreeNode(5)</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root.right = TreeNode(15)</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70c5e4b83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70c5e4b83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the implementation of a binary tree node in Python.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the class definition and example code.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is how we define a TreeNode in Python. Each node stores a value and references to its left and right children.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an example where we create a root node with a value of 10 and add left and right children with values 5 and 15.</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"Looking at this class, how would you extend it to include additional metadata, like a parent pointer?"</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Sample code to demo:</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class TreeNode: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def __init__(self,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self.left = None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self.right = None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self.val =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class ListNode: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def __init__(self,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self.val =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self.next = None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Creating a root node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 = TreeNode(10)</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Creating children nodes</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root.left = TreeNode(5)</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root.right = TreeNode(15)</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2872ccb378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2872ccb378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Demonstrate how to insert nodes into a BST while maintaining its properties.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pseudocode and implementation for node insertion.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the decision-making process for placing the new node.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inserting a new node, we compare its value to the current node’s value. If it’s smaller, we move to the left child; if it’s larger, we move to the right child.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ensures the BST properties are maintained. The new node is inserted as a leaf node when we find the correct position.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BSTs don’t allow duplicate values? How might that affect our insertion logic?"</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2872ccb378_0_1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2872ccb378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the step-by-step process of inserting a new node into a Binary Search Tree (BST) using pseudocode.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each step of the pseudocode and explain how the BST properties are maintained during node insertion.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examples to illustrate the process.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Here’s the pseudocode for inserting a new node into a Binary Search Tree. Let’s break it down step by step.</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Step 1: Start at the root of the tree. This is where the traversal begins.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Step 2: Compare the value to be inserted with the value of the current node. This comparison determines whether we go left or right.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Step 3: If the value is smaller than the current node, we move to the left child. If it’s greater, we move to the right child.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Step 4: Repeat steps 2 and 3 until we find an empty spot where the new node can be placed.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Step 5: Once we find the correct position, insert the new node as a leaf. This ensures that the BST properties remain intact.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process works recursively or iteratively, and it ensures that the new value is added in the correct position while maintaining the order of the BST.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"What do you think happens if the new value already exists in the tree? How would the algorithm handle that?"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"Let’s try inserting a value into an example tree. Where would you place the value 8 in a BST that starts with root 10 and has children 5 and 15?"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"What’s the time complexity of this operation in a balanced BST versus an unbalanced one? Why does it matter?"</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Sample code to demo: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def insert(root,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if root is None: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return TreeNode(key)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else: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if root.val &lt;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root.right = insert(root.right,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else: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root.left = insert(root.left, key)</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root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a4a3f95256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a4a3f95256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Provide an overview of the session and 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agenda to set clear expectations for the session.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Here’s what we’ll cover today: We’ll start with an introduction to binary trees, then dive into collaborative problem solving. Afterward, we’ll wrap up with some reflections and reminders for the week.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focus will be on understanding binary trees and binary search trees, and we’ll also practice node insertion and deletion.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"Does anyone have any specific questions or topics they’d like us to cover during the session?"</a:t>
            </a:r>
            <a:endParaRPr>
              <a:solidFill>
                <a:schemeClr val="dk1"/>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70c5e4b83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370c5e4b83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2872ccb378_0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2872ccb378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how to remove nodes from a BST while preserving its 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Describe the three main cases for node deletion and walk through examples.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There are three cases for deleting a node from a BST. If the node has no children, we simply remove it. If it has one child, we replace it with that child.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nodes with two children, we find the smallest value in the right subtree (the in-order successor) to replace the deleted node.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is it important to find the in-order successor when deleting a node with two children? What alternatives could we consider?"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2872ccb378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32872ccb378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the three main scenarios for deleting a node in a Binary Search Tree (BST) and set the stage for understanding how each case is handled.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Clearly explain each deletion case and its implications for the BST 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examples to illustrate the differences between the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deleting a node from a Binary Search Tree, there are three main cases to consider, and each has its own approach.</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no children (leaf node):</a:t>
            </a:r>
            <a:r>
              <a:rPr lang="en">
                <a:solidFill>
                  <a:schemeClr val="dk1"/>
                </a:solidFill>
              </a:rPr>
              <a:t> This is the simplest case. We can safely remove the node since it doesn’t affect any other part of the tree.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one child:</a:t>
            </a:r>
            <a:r>
              <a:rPr lang="en">
                <a:solidFill>
                  <a:schemeClr val="dk1"/>
                </a:solidFill>
              </a:rPr>
              <a:t> In this case, we replace the node with its single child, ensuring the BST remains intact.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two children:</a:t>
            </a:r>
            <a:r>
              <a:rPr lang="en">
                <a:solidFill>
                  <a:schemeClr val="dk1"/>
                </a:solidFill>
              </a:rPr>
              <a:t> This is the most complex case. To maintain the BST structure, we replace the node with its in-order successor (the smallest value in the right subtree) or in-order predecessor (the largest value in the left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cases ensure that the properties of a BST are preserved, regardless of which node is being deleted.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replacing a node with two children requires finding the in-order successor or predecessor? What would happen if we didn’t do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"Think about how these cases apply to an example BST. Where would you start when deleting a specific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"Which of these cases do you think is the most common in practice? Why?"</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32872ccb378_0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32872ccb378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how to handle the deletion of a node that has no children (a leaf node) in a Binary Search Tree (BST).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the visual diagram to illustrate the process of deleting a leaf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why this case is straightforward and its impact on the tree 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is the simplest case of node deletion: removing a node with no children, also known as a leaf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this example, we want to delete the node with the value 20. Since it has no children, we simply remove it by assigning its parent’s reference to </a:t>
            </a:r>
            <a:r>
              <a:rPr lang="en">
                <a:solidFill>
                  <a:srgbClr val="188038"/>
                </a:solidFill>
                <a:latin typeface="Roboto Mono"/>
                <a:ea typeface="Roboto Mono"/>
                <a:cs typeface="Roboto Mono"/>
                <a:sym typeface="Roboto Mono"/>
              </a:rPr>
              <a:t>null</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Notice how the structure of the tree is preserved, and all other nodes remain unaffected.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case is straightforward because there’s no need to reassign or reorganize other nodes in the tree.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deleting a leaf node is simpler than deleting a node with one or two children?"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"Let’s look at another node in this tree—can you identify another leaf node? How would we delete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"What would happen if we were to accidentally leave a reference to the deleted node? How might that affect the tree?"</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2872ccb378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2872ccb378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how to handle the deletion of a node with one child in a Binary Search Tree (BST).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the visual diagram to walk through the steps of deleting a node with one child.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how the parent node is reconnected to the child of the deleted node.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 this case, we’re deleting a node that has one child. This is a little more complex than deleting a leaf node but still manageable.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take a look at the example. Here, we’re deleting the node with the value 7, which has a single child, 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Step 1: We connect the parent of the node being deleted (in this case, 6) directly to the child of the node (8).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Step 2: The node with the value 7 is now effectively a leaf node, so we can remove it from the 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ensures that the BST structure remains intact, and we maintain the ordering property.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it’s important to directly link the parent node to the child of the deleted node? What could go wrong if we didn’t do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"Let’s identify another node in this tree that has one child. What would happen if we deleted it using the same steps?"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"What do you think happens if the node being deleted is the root and has only one child? How might this case differ?"</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32872ccb378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32872ccb378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the process of deleting a node with two children in a Binary Search Tree (BST) while maintaining the tree’s structure and properties.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the visual diagram to walk students through the steps of deleting a node with two children.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the concept of the in-order successor and why it is used.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deleting a node with two children, the process is a bit more complex because we need to ensure the tree remains structured and satisfies the BST properties.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this example, we are deleting the node with the value 50, which has two children: 30 and 70.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Step 1: Find the in-order successor of the node being deleted. This is the smallest value in the right subtree. Here, the in-order successor is 60.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Step 2: Replace the value of the node to be deleted (50) with the value of the in-order successor (60).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Step 3: Delete the in-order successor node (60) from its original position. Since the in-order successor node will have at most one child, we can delete it using the method we discussed in Case 1 or Case 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these steps, the tree remains a valid BST with the same ordering properties.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we use the in-order successor when deleting a node with two children? Could we use another value instead?"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"Let’s identify another node in this tree with two children. How would you approach deleting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"What happens to the tree’s structure if we accidentally delete the wrong node during this process? Why is the in-order successor or predecessor critical?"</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370c5e4b8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370c5e4b8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the three main scenarios for deleting a node in a Binary Search Tree (BST) and set the stage for understanding how each case is handled.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Clearly explain each deletion case and its implications for the BST 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examples to illustrate the differences between the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deleting a node from a Binary Search Tree, there are three main cases to consider, and each has its own approach.</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no children (leaf node):</a:t>
            </a:r>
            <a:r>
              <a:rPr lang="en">
                <a:solidFill>
                  <a:schemeClr val="dk1"/>
                </a:solidFill>
              </a:rPr>
              <a:t> This is the simplest case. We can safely remove the node since it doesn’t affect any other part of the tree.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one child:</a:t>
            </a:r>
            <a:r>
              <a:rPr lang="en">
                <a:solidFill>
                  <a:schemeClr val="dk1"/>
                </a:solidFill>
              </a:rPr>
              <a:t> In this case, we replace the node with its single child, ensuring the BST remains intact.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two children:</a:t>
            </a:r>
            <a:r>
              <a:rPr lang="en">
                <a:solidFill>
                  <a:schemeClr val="dk1"/>
                </a:solidFill>
              </a:rPr>
              <a:t> This is the most complex case. To maintain the BST structure, we replace the node with its in-order successor (the smallest value in the right subtree) or in-order predecessor (the largest value in the left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cases ensure that the properties of a BST are preserved, regardless of which node is being deleted.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replacing a node with two children requires finding the in-order successor or predecessor? What would happen if we didn’t do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"Think about how these cases apply to an example BST. Where would you start when deleting a specific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"Which of these cases do you think is the most common in practice? Why?"</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370c5e4b8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370c5e4b8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the three main scenarios for deleting a node in a Binary Search Tree (BST) and set the stage for understanding how each case is handled.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Clearly explain each deletion case and its implications for the BST 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examples to illustrate the differences between the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deleting a node from a Binary Search Tree, there are three main cases to consider, and each has its own approach.</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no children (leaf node):</a:t>
            </a:r>
            <a:r>
              <a:rPr lang="en">
                <a:solidFill>
                  <a:schemeClr val="dk1"/>
                </a:solidFill>
              </a:rPr>
              <a:t> This is the simplest case. We can safely remove the node since it doesn’t affect any other part of the tree.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one child:</a:t>
            </a:r>
            <a:r>
              <a:rPr lang="en">
                <a:solidFill>
                  <a:schemeClr val="dk1"/>
                </a:solidFill>
              </a:rPr>
              <a:t> In this case, we replace the node with its single child, ensuring the BST remains intact.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two children:</a:t>
            </a:r>
            <a:r>
              <a:rPr lang="en">
                <a:solidFill>
                  <a:schemeClr val="dk1"/>
                </a:solidFill>
              </a:rPr>
              <a:t> This is the most complex case. To maintain the BST structure, we replace the node with its in-order successor (the smallest value in the right subtree) or in-order predecessor (the largest value in the left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cases ensure that the properties of a BST are preserved, regardless of which node is being deleted.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replacing a node with two children requires finding the in-order successor or predecessor? What would happen if we didn’t do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"Think about how these cases apply to an example BST. Where would you start when deleting a specific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"Which of these cases do you think is the most common in practice? Why?"</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2872ccb378_0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32872ccb378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Test and reinforce students’ understanding of why the minimum value node in the right subtree is critical when deleting a node with two children in a Binary Search Tree (BST).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Read the question aloud to ensure clarity and encourage students to think critically.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Facilitate participation by prompting students to share their answers in the chat or poll.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deleting a node with two children, we need to replace it with the minimum value node from the right subtree. But why is this step so important?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Look at the options and consider the role of the in-order successor in maintaining the structure and properties of the BST.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Take a moment to review the choices. Submit your response—A, B, C, or D—and let’s discuss why the correct answer is the best fit.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Acknowledge responses: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A</a:t>
            </a:r>
            <a:r>
              <a:rPr lang="en">
                <a:solidFill>
                  <a:schemeClr val="dk1"/>
                </a:solidFill>
              </a:rPr>
              <a:t>: "Not quite. The in-order successor doesn’t guarantee balance—it simply preserves the BST properties."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B</a:t>
            </a:r>
            <a:r>
              <a:rPr lang="en">
                <a:solidFill>
                  <a:schemeClr val="dk1"/>
                </a:solidFill>
              </a:rPr>
              <a:t>: "Interesting thought! However, we’re specifically looking for the smallest node greater than the deleted node, not the largest."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D</a:t>
            </a:r>
            <a:r>
              <a:rPr lang="en">
                <a:solidFill>
                  <a:schemeClr val="dk1"/>
                </a:solidFill>
              </a:rPr>
              <a:t>: "Close, but the purpose isn’t simplification—it’s about maintaining the BST’s order."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Reinforce correct answer: "The correct answer is </a:t>
            </a:r>
            <a:r>
              <a:rPr b="1" lang="en">
                <a:solidFill>
                  <a:schemeClr val="dk1"/>
                </a:solidFill>
              </a:rPr>
              <a:t>C</a:t>
            </a:r>
            <a:r>
              <a:rPr lang="en">
                <a:solidFill>
                  <a:schemeClr val="dk1"/>
                </a:solidFill>
              </a:rPr>
              <a:t>. By replacing the deleted node with the smallest value greater than it, we ensure that the BST properties are preserved. This is why the in-order successor is chosen—it guarantees that all nodes in the left subtree are smaller and all nodes in the right subtree are larger."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Ask: "Can you think of any situations where finding the in-order predecessor (the largest value in the left subtree) might be used instead?"</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70c5e4b83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70c5e4b8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the three main scenarios for deleting a node in a Binary Search Tree (BST) and set the stage for understanding how each case is handled.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Clearly explain each deletion case and its implications for the BST 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examples to illustrate the differences between the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deleting a node from a Binary Search Tree, there are three main cases to consider, and each has its own approach.</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no children (leaf node):</a:t>
            </a:r>
            <a:r>
              <a:rPr lang="en">
                <a:solidFill>
                  <a:schemeClr val="dk1"/>
                </a:solidFill>
              </a:rPr>
              <a:t> This is the simplest case. We can safely remove the node since it doesn’t affect any other part of the tree.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one child:</a:t>
            </a:r>
            <a:r>
              <a:rPr lang="en">
                <a:solidFill>
                  <a:schemeClr val="dk1"/>
                </a:solidFill>
              </a:rPr>
              <a:t> In this case, we replace the node with its single child, ensuring the BST remains intact.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two children:</a:t>
            </a:r>
            <a:r>
              <a:rPr lang="en">
                <a:solidFill>
                  <a:schemeClr val="dk1"/>
                </a:solidFill>
              </a:rPr>
              <a:t> This is the most complex case. To maintain the BST structure, we replace the node with its in-order successor (the smallest value in the right subtree) or in-order predecessor (the largest value in the left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cases ensure that the properties of a BST are preserved, regardless of which node is being deleted.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replacing a node with two children requires finding the in-order successor or predecessor? What would happen if we didn’t do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"Think about how these cases apply to an example BST. Where would you start when deleting a specific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"Which of these cases do you think is the most common in practice? Why?"</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a4a3f95256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a4a3f95256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70c5e4b8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70c5e4b8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the three main scenarios for deleting a node in a Binary Search Tree (BST) and set the stage for understanding how each case is handled.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Clearly explain each deletion case and its implications for the BST 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examples to illustrate the differences between the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deleting a node from a Binary Search Tree, there are three main cases to consider, and each has its own approach.</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no children (leaf node):</a:t>
            </a:r>
            <a:r>
              <a:rPr lang="en">
                <a:solidFill>
                  <a:schemeClr val="dk1"/>
                </a:solidFill>
              </a:rPr>
              <a:t> This is the simplest case. We can safely remove the node since it doesn’t affect any other part of the tree.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one child:</a:t>
            </a:r>
            <a:r>
              <a:rPr lang="en">
                <a:solidFill>
                  <a:schemeClr val="dk1"/>
                </a:solidFill>
              </a:rPr>
              <a:t> In this case, we replace the node with its single child, ensuring the BST remains intact.</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
                <a:solidFill>
                  <a:schemeClr val="dk1"/>
                </a:solidFill>
              </a:rPr>
              <a:t>Node has two children:</a:t>
            </a:r>
            <a:r>
              <a:rPr lang="en">
                <a:solidFill>
                  <a:schemeClr val="dk1"/>
                </a:solidFill>
              </a:rPr>
              <a:t> This is the most complex case. To maintain the BST structure, we replace the node with its in-order successor (the smallest value in the right subtree) or in-order predecessor (the largest value in the left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cases ensure that the properties of a BST are preserved, regardless of which node is being deleted.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replacing a node with two children requires finding the in-order successor or predecessor? What would happen if we didn’t do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"Think about how these cases apply to an example BST. Where would you start when deleting a specific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"Which of these cases do you think is the most common in practice? Why?"</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2872ccb37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32872ccb37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2872ccb37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2872ccb37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2872ccb37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32872ccb37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32872ccb378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32872ccb378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2872ccb378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2872ccb378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2872ccb37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2872ccb37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2872ccb37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32872ccb37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2872ccb378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2872ccb378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2872ccb378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2872ccb378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2872ccb378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2872ccb378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2872ccb378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2872ccb378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286eccd289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286eccd289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2872ccb378_0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2872ccb378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Encourage students to share their prior knowledge about binary trees and binary search trees to activate prior learning and foster engagement.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Facilitate an open discussion in the chat to gather input from students.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Acknowledge and build on student contributions to create a collaborative learning environment.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Before we dive into today’s lesson, let’s take a moment to reflect on what you already know about binary trees or binary search trees.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Type your thoughts in the chat. You can share any definitions, examples, or even questions you have about these topics.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Don’t worry if you’re not sure—this is just to get a sense of what we’re starting with and to help guide today’s discussion.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Acknowledge responses: "Great point, [Student Name]! That’s exactly how binary search trees are structured."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Build on contributions: "Interesting! [Student Name] mentioned tree traversal. Can anyone expand on how we might traverse a binary 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Address misconceptions: "I see a few people mentioning that binary trees can have more than two children—remember, binary trees are limited to two children per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quieter students: "If you’re not sure, take a guess! This is a judgment-free zone."</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6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5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6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1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9.png"/><Relationship Id="rId3" Type="http://schemas.openxmlformats.org/officeDocument/2006/relationships/image" Target="../media/image17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5.png"/><Relationship Id="rId3" Type="http://schemas.openxmlformats.org/officeDocument/2006/relationships/image" Target="../media/image1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6.png"/><Relationship Id="rId3" Type="http://schemas.openxmlformats.org/officeDocument/2006/relationships/image" Target="../media/image18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5.png"/><Relationship Id="rId3" Type="http://schemas.openxmlformats.org/officeDocument/2006/relationships/image" Target="../media/image8.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6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5.png"/><Relationship Id="rId4"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3.png"/><Relationship Id="rId6"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5.png"/><Relationship Id="rId3" Type="http://schemas.openxmlformats.org/officeDocument/2006/relationships/image" Target="../media/image8.png"/><Relationship Id="rId4"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57.png"/><Relationship Id="rId4"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6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5.png"/><Relationship Id="rId4"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3.png"/><Relationship Id="rId6" Type="http://schemas.openxmlformats.org/officeDocument/2006/relationships/image" Target="../media/image3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5.png"/><Relationship Id="rId3" Type="http://schemas.openxmlformats.org/officeDocument/2006/relationships/image" Target="../media/image8.png"/><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57.png"/><Relationship Id="rId4"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6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5.png"/><Relationship Id="rId4" Type="http://schemas.openxmlformats.org/officeDocument/2006/relationships/image" Target="../media/image3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3.png"/><Relationship Id="rId6" Type="http://schemas.openxmlformats.org/officeDocument/2006/relationships/image" Target="../media/image3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5.png"/><Relationship Id="rId3" Type="http://schemas.openxmlformats.org/officeDocument/2006/relationships/image" Target="../media/image8.png"/><Relationship Id="rId4" Type="http://schemas.openxmlformats.org/officeDocument/2006/relationships/image" Target="../media/image1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57.png"/><Relationship Id="rId4"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764" name="Shape 764"/>
        <p:cNvGrpSpPr/>
        <p:nvPr/>
      </p:nvGrpSpPr>
      <p:grpSpPr>
        <a:xfrm>
          <a:off x="0" y="0"/>
          <a:ext cx="0" cy="0"/>
          <a:chOff x="0" y="0"/>
          <a:chExt cx="0" cy="0"/>
        </a:xfrm>
      </p:grpSpPr>
      <p:pic>
        <p:nvPicPr>
          <p:cNvPr id="765" name="Google Shape;765;p105"/>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766" name="Google Shape;766;p105"/>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67" name="Google Shape;767;p105"/>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68" name="Google Shape;768;p105"/>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69" name="Google Shape;769;p10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770" name="Google Shape;770;p105"/>
          <p:cNvGrpSpPr/>
          <p:nvPr/>
        </p:nvGrpSpPr>
        <p:grpSpPr>
          <a:xfrm>
            <a:off x="4344100" y="398125"/>
            <a:ext cx="4546500" cy="4222800"/>
            <a:chOff x="4344100" y="398125"/>
            <a:chExt cx="4546500" cy="4222800"/>
          </a:xfrm>
        </p:grpSpPr>
        <p:sp>
          <p:nvSpPr>
            <p:cNvPr id="771" name="Google Shape;771;p105"/>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105"/>
            <p:cNvGrpSpPr/>
            <p:nvPr/>
          </p:nvGrpSpPr>
          <p:grpSpPr>
            <a:xfrm>
              <a:off x="4445450" y="524200"/>
              <a:ext cx="399495" cy="101100"/>
              <a:chOff x="4445450" y="524200"/>
              <a:chExt cx="399495" cy="101100"/>
            </a:xfrm>
          </p:grpSpPr>
          <p:sp>
            <p:nvSpPr>
              <p:cNvPr id="773" name="Google Shape;773;p105"/>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05"/>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5"/>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105"/>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777" name="Shape 777"/>
        <p:cNvGrpSpPr/>
        <p:nvPr/>
      </p:nvGrpSpPr>
      <p:grpSpPr>
        <a:xfrm>
          <a:off x="0" y="0"/>
          <a:ext cx="0" cy="0"/>
          <a:chOff x="0" y="0"/>
          <a:chExt cx="0" cy="0"/>
        </a:xfrm>
      </p:grpSpPr>
      <p:pic>
        <p:nvPicPr>
          <p:cNvPr id="778" name="Google Shape;778;p10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779" name="Google Shape;779;p10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80" name="Google Shape;780;p10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81" name="Google Shape;781;p10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82" name="Google Shape;782;p10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783" name="Shape 783"/>
        <p:cNvGrpSpPr/>
        <p:nvPr/>
      </p:nvGrpSpPr>
      <p:grpSpPr>
        <a:xfrm>
          <a:off x="0" y="0"/>
          <a:ext cx="0" cy="0"/>
          <a:chOff x="0" y="0"/>
          <a:chExt cx="0" cy="0"/>
        </a:xfrm>
      </p:grpSpPr>
      <p:pic>
        <p:nvPicPr>
          <p:cNvPr id="784" name="Google Shape;784;p107"/>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785" name="Google Shape;785;p107"/>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07"/>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787" name="Google Shape;787;p10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88" name="Google Shape;788;p10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89" name="Google Shape;789;p107"/>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90" name="Google Shape;790;p107"/>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791" name="Google Shape;791;p107"/>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ython Code Block">
  <p:cSld name="CUSTOM_7_1_1">
    <p:spTree>
      <p:nvGrpSpPr>
        <p:cNvPr id="792" name="Shape 792"/>
        <p:cNvGrpSpPr/>
        <p:nvPr/>
      </p:nvGrpSpPr>
      <p:grpSpPr>
        <a:xfrm>
          <a:off x="0" y="0"/>
          <a:ext cx="0" cy="0"/>
          <a:chOff x="0" y="0"/>
          <a:chExt cx="0" cy="0"/>
        </a:xfrm>
      </p:grpSpPr>
      <p:pic>
        <p:nvPicPr>
          <p:cNvPr id="793" name="Google Shape;793;p108"/>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794" name="Google Shape;794;p108"/>
          <p:cNvSpPr/>
          <p:nvPr/>
        </p:nvSpPr>
        <p:spPr>
          <a:xfrm>
            <a:off x="4385200" y="156475"/>
            <a:ext cx="4554600" cy="46386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08"/>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796" name="Google Shape;796;p10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97" name="Google Shape;797;p10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98" name="Google Shape;798;p108"/>
          <p:cNvSpPr txBox="1"/>
          <p:nvPr>
            <p:ph type="title"/>
          </p:nvPr>
        </p:nvSpPr>
        <p:spPr>
          <a:xfrm>
            <a:off x="452400" y="1564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99" name="Google Shape;799;p108"/>
          <p:cNvSpPr txBox="1"/>
          <p:nvPr>
            <p:ph idx="1" type="body"/>
          </p:nvPr>
        </p:nvSpPr>
        <p:spPr>
          <a:xfrm>
            <a:off x="452400" y="646350"/>
            <a:ext cx="3701100" cy="3974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00" name="Google Shape;800;p108"/>
          <p:cNvSpPr txBox="1"/>
          <p:nvPr>
            <p:ph idx="2" type="subTitle"/>
          </p:nvPr>
        </p:nvSpPr>
        <p:spPr>
          <a:xfrm>
            <a:off x="4511175" y="646350"/>
            <a:ext cx="4367400" cy="3853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2pPr>
            <a:lvl3pPr lvl="2">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3pPr>
            <a:lvl4pPr lvl="3">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4pPr>
            <a:lvl5pPr lvl="4">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5pPr>
            <a:lvl6pPr lvl="5">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6pPr>
            <a:lvl7pPr lvl="6">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7pPr>
            <a:lvl8pPr lvl="7">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8pPr>
            <a:lvl9pPr lvl="8">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9pPr>
          </a:lstStyle>
          <a:p/>
        </p:txBody>
      </p:sp>
      <p:sp>
        <p:nvSpPr>
          <p:cNvPr id="801" name="Google Shape;801;p108"/>
          <p:cNvSpPr txBox="1"/>
          <p:nvPr/>
        </p:nvSpPr>
        <p:spPr>
          <a:xfrm>
            <a:off x="5023125" y="227125"/>
            <a:ext cx="3520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Space Mono"/>
                <a:ea typeface="Space Mono"/>
                <a:cs typeface="Space Mono"/>
                <a:sym typeface="Space Mono"/>
              </a:rPr>
              <a:t>Python</a:t>
            </a:r>
            <a:endParaRPr b="1" sz="1900">
              <a:latin typeface="Space Mono"/>
              <a:ea typeface="Space Mono"/>
              <a:cs typeface="Space Mono"/>
              <a:sym typeface="Space Mono"/>
            </a:endParaRPr>
          </a:p>
        </p:txBody>
      </p:sp>
      <p:pic>
        <p:nvPicPr>
          <p:cNvPr descr="Snake " id="802" name="Google Shape;802;p108" title="Snake "/>
          <p:cNvPicPr preferRelativeResize="0"/>
          <p:nvPr/>
        </p:nvPicPr>
        <p:blipFill>
          <a:blip r:embed="rId4">
            <a:alphaModFix/>
          </a:blip>
          <a:stretch>
            <a:fillRect/>
          </a:stretch>
        </p:blipFill>
        <p:spPr>
          <a:xfrm>
            <a:off x="4511175" y="227125"/>
            <a:ext cx="431100" cy="4311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ava Code Block 1">
  <p:cSld name="CUSTOM_7_1_1_1">
    <p:spTree>
      <p:nvGrpSpPr>
        <p:cNvPr id="803" name="Shape 803"/>
        <p:cNvGrpSpPr/>
        <p:nvPr/>
      </p:nvGrpSpPr>
      <p:grpSpPr>
        <a:xfrm>
          <a:off x="0" y="0"/>
          <a:ext cx="0" cy="0"/>
          <a:chOff x="0" y="0"/>
          <a:chExt cx="0" cy="0"/>
        </a:xfrm>
      </p:grpSpPr>
      <p:pic>
        <p:nvPicPr>
          <p:cNvPr id="804" name="Google Shape;804;p109"/>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805" name="Google Shape;805;p109"/>
          <p:cNvSpPr/>
          <p:nvPr/>
        </p:nvSpPr>
        <p:spPr>
          <a:xfrm>
            <a:off x="4385200" y="156475"/>
            <a:ext cx="4554600" cy="46386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9"/>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807" name="Google Shape;807;p10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808" name="Google Shape;808;p10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09" name="Google Shape;809;p109"/>
          <p:cNvSpPr txBox="1"/>
          <p:nvPr>
            <p:ph type="title"/>
          </p:nvPr>
        </p:nvSpPr>
        <p:spPr>
          <a:xfrm>
            <a:off x="452400" y="1564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10" name="Google Shape;810;p109"/>
          <p:cNvSpPr txBox="1"/>
          <p:nvPr>
            <p:ph idx="1" type="body"/>
          </p:nvPr>
        </p:nvSpPr>
        <p:spPr>
          <a:xfrm>
            <a:off x="452400" y="646350"/>
            <a:ext cx="3701100" cy="3974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11" name="Google Shape;811;p109"/>
          <p:cNvSpPr txBox="1"/>
          <p:nvPr>
            <p:ph idx="2" type="subTitle"/>
          </p:nvPr>
        </p:nvSpPr>
        <p:spPr>
          <a:xfrm>
            <a:off x="4511175" y="646350"/>
            <a:ext cx="4367400" cy="3853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2pPr>
            <a:lvl3pPr lvl="2">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3pPr>
            <a:lvl4pPr lvl="3">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4pPr>
            <a:lvl5pPr lvl="4">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5pPr>
            <a:lvl6pPr lvl="5">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6pPr>
            <a:lvl7pPr lvl="6">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7pPr>
            <a:lvl8pPr lvl="7">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8pPr>
            <a:lvl9pPr lvl="8">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9pPr>
          </a:lstStyle>
          <a:p/>
        </p:txBody>
      </p:sp>
      <p:sp>
        <p:nvSpPr>
          <p:cNvPr id="812" name="Google Shape;812;p109"/>
          <p:cNvSpPr txBox="1"/>
          <p:nvPr/>
        </p:nvSpPr>
        <p:spPr>
          <a:xfrm>
            <a:off x="5023125" y="227125"/>
            <a:ext cx="3520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Space Mono"/>
                <a:ea typeface="Space Mono"/>
                <a:cs typeface="Space Mono"/>
                <a:sym typeface="Space Mono"/>
              </a:rPr>
              <a:t>Java</a:t>
            </a:r>
            <a:endParaRPr b="1" sz="1900">
              <a:latin typeface="Space Mono"/>
              <a:ea typeface="Space Mono"/>
              <a:cs typeface="Space Mono"/>
              <a:sym typeface="Space Mono"/>
            </a:endParaRPr>
          </a:p>
        </p:txBody>
      </p:sp>
      <p:pic>
        <p:nvPicPr>
          <p:cNvPr descr="Coffee cup " id="813" name="Google Shape;813;p109" title="Coffee cup "/>
          <p:cNvPicPr preferRelativeResize="0"/>
          <p:nvPr/>
        </p:nvPicPr>
        <p:blipFill>
          <a:blip r:embed="rId4">
            <a:alphaModFix/>
          </a:blip>
          <a:stretch>
            <a:fillRect/>
          </a:stretch>
        </p:blipFill>
        <p:spPr>
          <a:xfrm>
            <a:off x="4561425" y="234775"/>
            <a:ext cx="461700" cy="4617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814" name="Shape 814"/>
        <p:cNvGrpSpPr/>
        <p:nvPr/>
      </p:nvGrpSpPr>
      <p:grpSpPr>
        <a:xfrm>
          <a:off x="0" y="0"/>
          <a:ext cx="0" cy="0"/>
          <a:chOff x="0" y="0"/>
          <a:chExt cx="0" cy="0"/>
        </a:xfrm>
      </p:grpSpPr>
      <p:pic>
        <p:nvPicPr>
          <p:cNvPr id="815" name="Google Shape;815;p110"/>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816" name="Google Shape;816;p110"/>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817" name="Google Shape;817;p110"/>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18" name="Google Shape;818;p11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19" name="Google Shape;819;p11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0" name="Google Shape;820;p11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821" name="Google Shape;821;p11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22" name="Google Shape;822;p11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23" name="Google Shape;823;p110"/>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824" name="Shape 824"/>
        <p:cNvGrpSpPr/>
        <p:nvPr/>
      </p:nvGrpSpPr>
      <p:grpSpPr>
        <a:xfrm>
          <a:off x="0" y="0"/>
          <a:ext cx="0" cy="0"/>
          <a:chOff x="0" y="0"/>
          <a:chExt cx="0" cy="0"/>
        </a:xfrm>
      </p:grpSpPr>
      <p:pic>
        <p:nvPicPr>
          <p:cNvPr id="825" name="Google Shape;825;p111"/>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826" name="Google Shape;826;p111"/>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827" name="Google Shape;827;p11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8" name="Google Shape;828;p11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29" name="Google Shape;829;p111"/>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830" name="Google Shape;830;p11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831" name="Google Shape;831;p111"/>
          <p:cNvSpPr txBox="1"/>
          <p:nvPr>
            <p:ph idx="1"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832" name="Shape 832"/>
        <p:cNvGrpSpPr/>
        <p:nvPr/>
      </p:nvGrpSpPr>
      <p:grpSpPr>
        <a:xfrm>
          <a:off x="0" y="0"/>
          <a:ext cx="0" cy="0"/>
          <a:chOff x="0" y="0"/>
          <a:chExt cx="0" cy="0"/>
        </a:xfrm>
      </p:grpSpPr>
      <p:pic>
        <p:nvPicPr>
          <p:cNvPr id="833" name="Google Shape;833;p112"/>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834" name="Google Shape;834;p11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835" name="Google Shape;835;p112"/>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836" name="Google Shape;836;p112"/>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37" name="Google Shape;837;p11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38" name="Google Shape;838;p11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39" name="Google Shape;839;p11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840" name="Google Shape;840;p11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41" name="Google Shape;841;p11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842" name="Shape 842"/>
        <p:cNvGrpSpPr/>
        <p:nvPr/>
      </p:nvGrpSpPr>
      <p:grpSpPr>
        <a:xfrm>
          <a:off x="0" y="0"/>
          <a:ext cx="0" cy="0"/>
          <a:chOff x="0" y="0"/>
          <a:chExt cx="0" cy="0"/>
        </a:xfrm>
      </p:grpSpPr>
      <p:pic>
        <p:nvPicPr>
          <p:cNvPr id="843" name="Google Shape;843;p11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844" name="Google Shape;844;p113"/>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845" name="Google Shape;845;p11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846" name="Google Shape;846;p11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47" name="Google Shape;847;p11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48" name="Google Shape;848;p11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49" name="Google Shape;849;p11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850" name="Google Shape;850;p11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51" name="Google Shape;851;p11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852" name="Shape 852"/>
        <p:cNvGrpSpPr/>
        <p:nvPr/>
      </p:nvGrpSpPr>
      <p:grpSpPr>
        <a:xfrm>
          <a:off x="0" y="0"/>
          <a:ext cx="0" cy="0"/>
          <a:chOff x="0" y="0"/>
          <a:chExt cx="0" cy="0"/>
        </a:xfrm>
      </p:grpSpPr>
      <p:pic>
        <p:nvPicPr>
          <p:cNvPr id="853" name="Google Shape;853;p114"/>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854" name="Google Shape;854;p11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855" name="Google Shape;855;p11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856" name="Google Shape;856;p114"/>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57" name="Google Shape;857;p11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58" name="Google Shape;858;p1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59" name="Google Shape;859;p11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860" name="Google Shape;860;p11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61" name="Google Shape;861;p114"/>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62" name="Google Shape;862;p114"/>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863" name="Google Shape;863;p114"/>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864" name="Shape 864"/>
        <p:cNvGrpSpPr/>
        <p:nvPr/>
      </p:nvGrpSpPr>
      <p:grpSpPr>
        <a:xfrm>
          <a:off x="0" y="0"/>
          <a:ext cx="0" cy="0"/>
          <a:chOff x="0" y="0"/>
          <a:chExt cx="0" cy="0"/>
        </a:xfrm>
      </p:grpSpPr>
      <p:pic>
        <p:nvPicPr>
          <p:cNvPr id="865" name="Google Shape;865;p115"/>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866" name="Google Shape;866;p115"/>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867" name="Google Shape;867;p115"/>
          <p:cNvPicPr preferRelativeResize="0"/>
          <p:nvPr/>
        </p:nvPicPr>
        <p:blipFill>
          <a:blip r:embed="rId4">
            <a:alphaModFix/>
          </a:blip>
          <a:stretch>
            <a:fillRect/>
          </a:stretch>
        </p:blipFill>
        <p:spPr>
          <a:xfrm>
            <a:off x="452400" y="439975"/>
            <a:ext cx="654950" cy="654950"/>
          </a:xfrm>
          <a:prstGeom prst="rect">
            <a:avLst/>
          </a:prstGeom>
          <a:noFill/>
          <a:ln>
            <a:noFill/>
          </a:ln>
        </p:spPr>
      </p:pic>
      <p:pic>
        <p:nvPicPr>
          <p:cNvPr id="868" name="Google Shape;868;p11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69" name="Google Shape;869;p1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70" name="Google Shape;870;p115"/>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871" name="Google Shape;871;p11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72" name="Google Shape;872;p115"/>
          <p:cNvSpPr txBox="1"/>
          <p:nvPr>
            <p:ph idx="1"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873" name="Shape 873"/>
        <p:cNvGrpSpPr/>
        <p:nvPr/>
      </p:nvGrpSpPr>
      <p:grpSpPr>
        <a:xfrm>
          <a:off x="0" y="0"/>
          <a:ext cx="0" cy="0"/>
          <a:chOff x="0" y="0"/>
          <a:chExt cx="0" cy="0"/>
        </a:xfrm>
      </p:grpSpPr>
      <p:pic>
        <p:nvPicPr>
          <p:cNvPr id="874" name="Google Shape;874;p116"/>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875" name="Google Shape;875;p116"/>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876" name="Google Shape;876;p116"/>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77" name="Google Shape;877;p11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78" name="Google Shape;878;p11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79" name="Google Shape;879;p116"/>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6"/>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881" name="Google Shape;881;p116"/>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82" name="Google Shape;882;p116"/>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883" name="Google Shape;883;p116"/>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884" name="Shape 884"/>
        <p:cNvGrpSpPr/>
        <p:nvPr/>
      </p:nvGrpSpPr>
      <p:grpSpPr>
        <a:xfrm>
          <a:off x="0" y="0"/>
          <a:ext cx="0" cy="0"/>
          <a:chOff x="0" y="0"/>
          <a:chExt cx="0" cy="0"/>
        </a:xfrm>
      </p:grpSpPr>
      <p:pic>
        <p:nvPicPr>
          <p:cNvPr id="885" name="Google Shape;885;p117"/>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886" name="Google Shape;886;p117"/>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887" name="Google Shape;887;p11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888" name="Google Shape;888;p117"/>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89" name="Google Shape;889;p11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90" name="Google Shape;890;p1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91" name="Google Shape;891;p11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892" name="Google Shape;892;p11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93" name="Google Shape;893;p11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894" name="Shape 894"/>
        <p:cNvGrpSpPr/>
        <p:nvPr/>
      </p:nvGrpSpPr>
      <p:grpSpPr>
        <a:xfrm>
          <a:off x="0" y="0"/>
          <a:ext cx="0" cy="0"/>
          <a:chOff x="0" y="0"/>
          <a:chExt cx="0" cy="0"/>
        </a:xfrm>
      </p:grpSpPr>
      <p:pic>
        <p:nvPicPr>
          <p:cNvPr id="895" name="Google Shape;895;p11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896" name="Google Shape;896;p118"/>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897" name="Google Shape;897;p11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898" name="Google Shape;898;p11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99" name="Google Shape;899;p11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00" name="Google Shape;900;p1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01" name="Google Shape;901;p11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902" name="Google Shape;902;p11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03" name="Google Shape;903;p11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904" name="Shape 904"/>
        <p:cNvGrpSpPr/>
        <p:nvPr/>
      </p:nvGrpSpPr>
      <p:grpSpPr>
        <a:xfrm>
          <a:off x="0" y="0"/>
          <a:ext cx="0" cy="0"/>
          <a:chOff x="0" y="0"/>
          <a:chExt cx="0" cy="0"/>
        </a:xfrm>
      </p:grpSpPr>
      <p:pic>
        <p:nvPicPr>
          <p:cNvPr descr="Divider1.png" id="905" name="Google Shape;905;p119"/>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906" name="Google Shape;906;p119"/>
          <p:cNvSpPr txBox="1"/>
          <p:nvPr>
            <p:ph type="title"/>
          </p:nvPr>
        </p:nvSpPr>
        <p:spPr>
          <a:xfrm>
            <a:off x="884825" y="2317200"/>
            <a:ext cx="42996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7" name="Google Shape;907;p11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908" name="Shape 908"/>
        <p:cNvGrpSpPr/>
        <p:nvPr/>
      </p:nvGrpSpPr>
      <p:grpSpPr>
        <a:xfrm>
          <a:off x="0" y="0"/>
          <a:ext cx="0" cy="0"/>
          <a:chOff x="0" y="0"/>
          <a:chExt cx="0" cy="0"/>
        </a:xfrm>
      </p:grpSpPr>
      <p:pic>
        <p:nvPicPr>
          <p:cNvPr id="909" name="Google Shape;909;p120"/>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910" name="Google Shape;910;p120"/>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911" name="Google Shape;911;p120"/>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20"/>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913" name="Shape 913"/>
        <p:cNvGrpSpPr/>
        <p:nvPr/>
      </p:nvGrpSpPr>
      <p:grpSpPr>
        <a:xfrm>
          <a:off x="0" y="0"/>
          <a:ext cx="0" cy="0"/>
          <a:chOff x="0" y="0"/>
          <a:chExt cx="0" cy="0"/>
        </a:xfrm>
      </p:grpSpPr>
      <p:pic>
        <p:nvPicPr>
          <p:cNvPr id="914" name="Google Shape;914;p12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915" name="Shape 915"/>
        <p:cNvGrpSpPr/>
        <p:nvPr/>
      </p:nvGrpSpPr>
      <p:grpSpPr>
        <a:xfrm>
          <a:off x="0" y="0"/>
          <a:ext cx="0" cy="0"/>
          <a:chOff x="0" y="0"/>
          <a:chExt cx="0" cy="0"/>
        </a:xfrm>
      </p:grpSpPr>
      <p:sp>
        <p:nvSpPr>
          <p:cNvPr id="916" name="Google Shape;91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7" name="Google Shape;917;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918" name="Google Shape;918;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9" name="Shape 919"/>
        <p:cNvGrpSpPr/>
        <p:nvPr/>
      </p:nvGrpSpPr>
      <p:grpSpPr>
        <a:xfrm>
          <a:off x="0" y="0"/>
          <a:ext cx="0" cy="0"/>
          <a:chOff x="0" y="0"/>
          <a:chExt cx="0" cy="0"/>
        </a:xfrm>
      </p:grpSpPr>
      <p:sp>
        <p:nvSpPr>
          <p:cNvPr id="920" name="Google Shape;920;p1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21" name="Google Shape;921;p1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22" name="Google Shape;922;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923" name="Shape 923"/>
        <p:cNvGrpSpPr/>
        <p:nvPr/>
      </p:nvGrpSpPr>
      <p:grpSpPr>
        <a:xfrm>
          <a:off x="0" y="0"/>
          <a:ext cx="0" cy="0"/>
          <a:chOff x="0" y="0"/>
          <a:chExt cx="0" cy="0"/>
        </a:xfrm>
      </p:grpSpPr>
      <p:sp>
        <p:nvSpPr>
          <p:cNvPr id="924" name="Google Shape;924;p124"/>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p:txBody>
      </p:sp>
      <p:sp>
        <p:nvSpPr>
          <p:cNvPr id="925" name="Google Shape;925;p12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a:lnSpc>
                <a:spcPct val="100000"/>
              </a:lnSpc>
              <a:buNone/>
              <a:defRPr sz="900">
                <a:latin typeface="Proxima Nova"/>
                <a:ea typeface="Proxima Nova"/>
                <a:cs typeface="Proxima Nova"/>
                <a:sym typeface="Proxima Nova"/>
              </a:defRPr>
            </a:lvl1pPr>
            <a:lvl2pPr lvl="1">
              <a:lnSpc>
                <a:spcPct val="100000"/>
              </a:lnSpc>
              <a:buNone/>
              <a:defRPr sz="900">
                <a:latin typeface="Proxima Nova"/>
                <a:ea typeface="Proxima Nova"/>
                <a:cs typeface="Proxima Nova"/>
                <a:sym typeface="Proxima Nova"/>
              </a:defRPr>
            </a:lvl2pPr>
            <a:lvl3pPr lvl="2">
              <a:lnSpc>
                <a:spcPct val="100000"/>
              </a:lnSpc>
              <a:buNone/>
              <a:defRPr sz="900">
                <a:latin typeface="Proxima Nova"/>
                <a:ea typeface="Proxima Nova"/>
                <a:cs typeface="Proxima Nova"/>
                <a:sym typeface="Proxima Nova"/>
              </a:defRPr>
            </a:lvl3pPr>
            <a:lvl4pPr lvl="3">
              <a:lnSpc>
                <a:spcPct val="100000"/>
              </a:lnSpc>
              <a:buNone/>
              <a:defRPr sz="900">
                <a:latin typeface="Proxima Nova"/>
                <a:ea typeface="Proxima Nova"/>
                <a:cs typeface="Proxima Nova"/>
                <a:sym typeface="Proxima Nova"/>
              </a:defRPr>
            </a:lvl4pPr>
            <a:lvl5pPr lvl="4">
              <a:lnSpc>
                <a:spcPct val="100000"/>
              </a:lnSpc>
              <a:buNone/>
              <a:defRPr sz="900">
                <a:latin typeface="Proxima Nova"/>
                <a:ea typeface="Proxima Nova"/>
                <a:cs typeface="Proxima Nova"/>
                <a:sym typeface="Proxima Nova"/>
              </a:defRPr>
            </a:lvl5pPr>
            <a:lvl6pPr lvl="5">
              <a:lnSpc>
                <a:spcPct val="100000"/>
              </a:lnSpc>
              <a:buNone/>
              <a:defRPr sz="900">
                <a:latin typeface="Proxima Nova"/>
                <a:ea typeface="Proxima Nova"/>
                <a:cs typeface="Proxima Nova"/>
                <a:sym typeface="Proxima Nova"/>
              </a:defRPr>
            </a:lvl6pPr>
            <a:lvl7pPr lvl="6">
              <a:lnSpc>
                <a:spcPct val="100000"/>
              </a:lnSpc>
              <a:buNone/>
              <a:defRPr sz="900">
                <a:latin typeface="Proxima Nova"/>
                <a:ea typeface="Proxima Nova"/>
                <a:cs typeface="Proxima Nova"/>
                <a:sym typeface="Proxima Nova"/>
              </a:defRPr>
            </a:lvl7pPr>
            <a:lvl8pPr lvl="7">
              <a:lnSpc>
                <a:spcPct val="100000"/>
              </a:lnSpc>
              <a:buNone/>
              <a:defRPr sz="900">
                <a:latin typeface="Proxima Nova"/>
                <a:ea typeface="Proxima Nova"/>
                <a:cs typeface="Proxima Nova"/>
                <a:sym typeface="Proxima Nova"/>
              </a:defRPr>
            </a:lvl8pPr>
            <a:lvl9pPr lvl="8">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6" name="Shape 926"/>
        <p:cNvGrpSpPr/>
        <p:nvPr/>
      </p:nvGrpSpPr>
      <p:grpSpPr>
        <a:xfrm>
          <a:off x="0" y="0"/>
          <a:ext cx="0" cy="0"/>
          <a:chOff x="0" y="0"/>
          <a:chExt cx="0" cy="0"/>
        </a:xfrm>
      </p:grpSpPr>
      <p:sp>
        <p:nvSpPr>
          <p:cNvPr id="927" name="Google Shape;927;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928" name="Shape 928"/>
        <p:cNvGrpSpPr/>
        <p:nvPr/>
      </p:nvGrpSpPr>
      <p:grpSpPr>
        <a:xfrm>
          <a:off x="0" y="0"/>
          <a:ext cx="0" cy="0"/>
          <a:chOff x="0" y="0"/>
          <a:chExt cx="0" cy="0"/>
        </a:xfrm>
      </p:grpSpPr>
      <p:pic>
        <p:nvPicPr>
          <p:cNvPr id="929" name="Google Shape;929;p126"/>
          <p:cNvPicPr preferRelativeResize="0"/>
          <p:nvPr/>
        </p:nvPicPr>
        <p:blipFill rotWithShape="1">
          <a:blip r:embed="rId2">
            <a:alphaModFix/>
          </a:blip>
          <a:srcRect b="25489" l="5866" r="82470" t="11494"/>
          <a:stretch/>
        </p:blipFill>
        <p:spPr>
          <a:xfrm>
            <a:off x="-9525" y="-9400"/>
            <a:ext cx="1076277" cy="1147825"/>
          </a:xfrm>
          <a:prstGeom prst="rect">
            <a:avLst/>
          </a:prstGeom>
          <a:noFill/>
          <a:ln>
            <a:noFill/>
          </a:ln>
        </p:spPr>
      </p:pic>
      <p:sp>
        <p:nvSpPr>
          <p:cNvPr id="930" name="Google Shape;930;p126"/>
          <p:cNvSpPr txBox="1"/>
          <p:nvPr>
            <p:ph type="title"/>
          </p:nvPr>
        </p:nvSpPr>
        <p:spPr>
          <a:xfrm>
            <a:off x="785675" y="368825"/>
            <a:ext cx="7572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Helvetica Neue Light"/>
              <a:buNone/>
              <a:defRPr>
                <a:latin typeface="Helvetica Neue Light"/>
                <a:ea typeface="Helvetica Neue Light"/>
                <a:cs typeface="Helvetica Neue Light"/>
                <a:sym typeface="Helvetica Neue Light"/>
              </a:defRPr>
            </a:lvl1pPr>
            <a:lvl2pPr lvl="1">
              <a:spcBef>
                <a:spcPts val="0"/>
              </a:spcBef>
              <a:spcAft>
                <a:spcPts val="0"/>
              </a:spcAft>
              <a:buSzPts val="2800"/>
              <a:buFont typeface="Helvetica Neue"/>
              <a:buNone/>
              <a:defRPr>
                <a:latin typeface="Helvetica Neue"/>
                <a:ea typeface="Helvetica Neue"/>
                <a:cs typeface="Helvetica Neue"/>
                <a:sym typeface="Helvetica Neue"/>
              </a:defRPr>
            </a:lvl2pPr>
            <a:lvl3pPr lvl="2">
              <a:spcBef>
                <a:spcPts val="0"/>
              </a:spcBef>
              <a:spcAft>
                <a:spcPts val="0"/>
              </a:spcAft>
              <a:buSzPts val="2800"/>
              <a:buFont typeface="Helvetica Neue"/>
              <a:buNone/>
              <a:defRPr>
                <a:latin typeface="Helvetica Neue"/>
                <a:ea typeface="Helvetica Neue"/>
                <a:cs typeface="Helvetica Neue"/>
                <a:sym typeface="Helvetica Neue"/>
              </a:defRPr>
            </a:lvl3pPr>
            <a:lvl4pPr lvl="3">
              <a:spcBef>
                <a:spcPts val="0"/>
              </a:spcBef>
              <a:spcAft>
                <a:spcPts val="0"/>
              </a:spcAft>
              <a:buSzPts val="2800"/>
              <a:buFont typeface="Helvetica Neue"/>
              <a:buNone/>
              <a:defRPr>
                <a:latin typeface="Helvetica Neue"/>
                <a:ea typeface="Helvetica Neue"/>
                <a:cs typeface="Helvetica Neue"/>
                <a:sym typeface="Helvetica Neue"/>
              </a:defRPr>
            </a:lvl4pPr>
            <a:lvl5pPr lvl="4">
              <a:spcBef>
                <a:spcPts val="0"/>
              </a:spcBef>
              <a:spcAft>
                <a:spcPts val="0"/>
              </a:spcAft>
              <a:buSzPts val="2800"/>
              <a:buFont typeface="Helvetica Neue"/>
              <a:buNone/>
              <a:defRPr>
                <a:latin typeface="Helvetica Neue"/>
                <a:ea typeface="Helvetica Neue"/>
                <a:cs typeface="Helvetica Neue"/>
                <a:sym typeface="Helvetica Neue"/>
              </a:defRPr>
            </a:lvl5pPr>
            <a:lvl6pPr lvl="5">
              <a:spcBef>
                <a:spcPts val="0"/>
              </a:spcBef>
              <a:spcAft>
                <a:spcPts val="0"/>
              </a:spcAft>
              <a:buSzPts val="2800"/>
              <a:buFont typeface="Helvetica Neue"/>
              <a:buNone/>
              <a:defRPr>
                <a:latin typeface="Helvetica Neue"/>
                <a:ea typeface="Helvetica Neue"/>
                <a:cs typeface="Helvetica Neue"/>
                <a:sym typeface="Helvetica Neue"/>
              </a:defRPr>
            </a:lvl6pPr>
            <a:lvl7pPr lvl="6">
              <a:spcBef>
                <a:spcPts val="0"/>
              </a:spcBef>
              <a:spcAft>
                <a:spcPts val="0"/>
              </a:spcAft>
              <a:buSzPts val="2800"/>
              <a:buFont typeface="Helvetica Neue"/>
              <a:buNone/>
              <a:defRPr>
                <a:latin typeface="Helvetica Neue"/>
                <a:ea typeface="Helvetica Neue"/>
                <a:cs typeface="Helvetica Neue"/>
                <a:sym typeface="Helvetica Neue"/>
              </a:defRPr>
            </a:lvl7pPr>
            <a:lvl8pPr lvl="7">
              <a:spcBef>
                <a:spcPts val="0"/>
              </a:spcBef>
              <a:spcAft>
                <a:spcPts val="0"/>
              </a:spcAft>
              <a:buSzPts val="2800"/>
              <a:buFont typeface="Helvetica Neue"/>
              <a:buNone/>
              <a:defRPr>
                <a:latin typeface="Helvetica Neue"/>
                <a:ea typeface="Helvetica Neue"/>
                <a:cs typeface="Helvetica Neue"/>
                <a:sym typeface="Helvetica Neue"/>
              </a:defRPr>
            </a:lvl8pPr>
            <a:lvl9pPr lvl="8">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931" name="Google Shape;931;p126"/>
          <p:cNvSpPr txBox="1"/>
          <p:nvPr>
            <p:ph idx="1" type="body"/>
          </p:nvPr>
        </p:nvSpPr>
        <p:spPr>
          <a:xfrm>
            <a:off x="785675" y="1363075"/>
            <a:ext cx="7572600" cy="3205800"/>
          </a:xfrm>
          <a:prstGeom prst="rect">
            <a:avLst/>
          </a:prstGeom>
        </p:spPr>
        <p:txBody>
          <a:bodyPr anchorCtr="0" anchor="t" bIns="91425" lIns="91425" spcFirstLastPara="1" rIns="91425" wrap="square" tIns="91425">
            <a:noAutofit/>
          </a:bodyPr>
          <a:lstStyle>
            <a:lvl1pPr indent="-342900" lvl="0" marL="457200">
              <a:lnSpc>
                <a:spcPct val="114000"/>
              </a:lnSpc>
              <a:spcBef>
                <a:spcPts val="0"/>
              </a:spcBef>
              <a:spcAft>
                <a:spcPts val="0"/>
              </a:spcAft>
              <a:buSzPts val="1800"/>
              <a:buFont typeface="Helvetica Neue Light"/>
              <a:buChar char="●"/>
              <a:defRPr>
                <a:latin typeface="Helvetica Neue Light"/>
                <a:ea typeface="Helvetica Neue Light"/>
                <a:cs typeface="Helvetica Neue Light"/>
                <a:sym typeface="Helvetica Neue Light"/>
              </a:defRPr>
            </a:lvl1pPr>
            <a:lvl2pPr indent="-317500" lvl="1" marL="9144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9pPr>
          </a:lstStyle>
          <a:p/>
        </p:txBody>
      </p:sp>
      <p:sp>
        <p:nvSpPr>
          <p:cNvPr id="932" name="Google Shape;932;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933" name="Google Shape;933;p126"/>
          <p:cNvPicPr preferRelativeResize="0"/>
          <p:nvPr/>
        </p:nvPicPr>
        <p:blipFill rotWithShape="1">
          <a:blip r:embed="rId3">
            <a:alphaModFix/>
          </a:blip>
          <a:srcRect b="23144" l="19848" r="19841" t="23144"/>
          <a:stretch/>
        </p:blipFill>
        <p:spPr>
          <a:xfrm>
            <a:off x="8154475" y="4661112"/>
            <a:ext cx="446675" cy="397822"/>
          </a:xfrm>
          <a:prstGeom prst="rect">
            <a:avLst/>
          </a:prstGeom>
          <a:noFill/>
          <a:ln>
            <a:noFill/>
          </a:ln>
        </p:spPr>
      </p:pic>
      <p:pic>
        <p:nvPicPr>
          <p:cNvPr id="934" name="Google Shape;934;p126"/>
          <p:cNvPicPr preferRelativeResize="0"/>
          <p:nvPr/>
        </p:nvPicPr>
        <p:blipFill rotWithShape="1">
          <a:blip r:embed="rId2">
            <a:alphaModFix/>
          </a:blip>
          <a:srcRect b="25489" l="83382" r="4308" t="11494"/>
          <a:stretch/>
        </p:blipFill>
        <p:spPr>
          <a:xfrm>
            <a:off x="8017625" y="-7025"/>
            <a:ext cx="1135900" cy="11478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 Solution">
  <p:cSld name="CUSTOM_6_2_1_1_1_1_1">
    <p:spTree>
      <p:nvGrpSpPr>
        <p:cNvPr id="935" name="Shape 935"/>
        <p:cNvGrpSpPr/>
        <p:nvPr/>
      </p:nvGrpSpPr>
      <p:grpSpPr>
        <a:xfrm>
          <a:off x="0" y="0"/>
          <a:ext cx="0" cy="0"/>
          <a:chOff x="0" y="0"/>
          <a:chExt cx="0" cy="0"/>
        </a:xfrm>
      </p:grpSpPr>
      <p:pic>
        <p:nvPicPr>
          <p:cNvPr id="936" name="Google Shape;936;p127"/>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937" name="Google Shape;937;p1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938" name="Google Shape;938;p12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939" name="Google Shape;939;p127"/>
          <p:cNvSpPr txBox="1"/>
          <p:nvPr>
            <p:ph idx="1" type="subTitle"/>
          </p:nvPr>
        </p:nvSpPr>
        <p:spPr>
          <a:xfrm>
            <a:off x="4454075" y="1260500"/>
            <a:ext cx="4346700" cy="34950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40" name="Google Shape;940;p1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41" name="Google Shape;941;p1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42" name="Google Shape;942;p12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943" name="Google Shape;943;p1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44" name="Google Shape;944;p1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p:cSld name="CUSTOM_8">
    <p:spTree>
      <p:nvGrpSpPr>
        <p:cNvPr id="945" name="Shape 945"/>
        <p:cNvGrpSpPr/>
        <p:nvPr/>
      </p:nvGrpSpPr>
      <p:grpSpPr>
        <a:xfrm>
          <a:off x="0" y="0"/>
          <a:ext cx="0" cy="0"/>
          <a:chOff x="0" y="0"/>
          <a:chExt cx="0" cy="0"/>
        </a:xfrm>
      </p:grpSpPr>
      <p:pic>
        <p:nvPicPr>
          <p:cNvPr descr="Divider4.png" id="946" name="Google Shape;946;p128"/>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947" name="Google Shape;947;p128"/>
          <p:cNvPicPr preferRelativeResize="0"/>
          <p:nvPr/>
        </p:nvPicPr>
        <p:blipFill>
          <a:blip r:embed="rId3">
            <a:alphaModFix/>
          </a:blip>
          <a:stretch>
            <a:fillRect/>
          </a:stretch>
        </p:blipFill>
        <p:spPr>
          <a:xfrm>
            <a:off x="5781725" y="106625"/>
            <a:ext cx="3208724" cy="759025"/>
          </a:xfrm>
          <a:prstGeom prst="rect">
            <a:avLst/>
          </a:prstGeom>
          <a:noFill/>
          <a:ln>
            <a:noFill/>
          </a:ln>
        </p:spPr>
      </p:pic>
      <p:sp>
        <p:nvSpPr>
          <p:cNvPr id="948" name="Google Shape;948;p128"/>
          <p:cNvSpPr txBox="1"/>
          <p:nvPr>
            <p:ph type="title"/>
          </p:nvPr>
        </p:nvSpPr>
        <p:spPr>
          <a:xfrm>
            <a:off x="1628200" y="1807975"/>
            <a:ext cx="5887800" cy="6510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949" name="Google Shape;949;p128"/>
          <p:cNvSpPr txBox="1"/>
          <p:nvPr>
            <p:ph idx="1" type="subTitle"/>
          </p:nvPr>
        </p:nvSpPr>
        <p:spPr>
          <a:xfrm>
            <a:off x="3582400" y="3009550"/>
            <a:ext cx="1979100" cy="356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Blue) 1">
  <p:cSld name="TITLE_AND_BODY_1_3_2_2">
    <p:bg>
      <p:bgPr>
        <a:solidFill>
          <a:srgbClr val="1A1D54"/>
        </a:solidFill>
      </p:bgPr>
    </p:bg>
    <p:spTree>
      <p:nvGrpSpPr>
        <p:cNvPr id="950" name="Shape 950"/>
        <p:cNvGrpSpPr/>
        <p:nvPr/>
      </p:nvGrpSpPr>
      <p:grpSpPr>
        <a:xfrm>
          <a:off x="0" y="0"/>
          <a:ext cx="0" cy="0"/>
          <a:chOff x="0" y="0"/>
          <a:chExt cx="0" cy="0"/>
        </a:xfrm>
      </p:grpSpPr>
      <p:sp>
        <p:nvSpPr>
          <p:cNvPr id="951" name="Google Shape;951;p129"/>
          <p:cNvSpPr txBox="1"/>
          <p:nvPr>
            <p:ph type="title"/>
          </p:nvPr>
        </p:nvSpPr>
        <p:spPr>
          <a:xfrm>
            <a:off x="457200" y="445025"/>
            <a:ext cx="7632900" cy="5709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2800"/>
              <a:buFont typeface="Space Mono"/>
              <a:buNone/>
              <a:defRPr b="0">
                <a:solidFill>
                  <a:schemeClr val="lt1"/>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52" name="Google Shape;952;p129"/>
          <p:cNvSpPr txBox="1"/>
          <p:nvPr>
            <p:ph idx="12" type="sldNum"/>
          </p:nvPr>
        </p:nvSpPr>
        <p:spPr>
          <a:xfrm>
            <a:off x="8330129" y="4686300"/>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0C98E"/>
                </a:solidFill>
              </a:defRPr>
            </a:lvl1pPr>
            <a:lvl2pPr lvl="1">
              <a:buNone/>
              <a:defRPr>
                <a:solidFill>
                  <a:srgbClr val="00C98E"/>
                </a:solidFill>
              </a:defRPr>
            </a:lvl2pPr>
            <a:lvl3pPr lvl="2">
              <a:buNone/>
              <a:defRPr>
                <a:solidFill>
                  <a:srgbClr val="00C98E"/>
                </a:solidFill>
              </a:defRPr>
            </a:lvl3pPr>
            <a:lvl4pPr lvl="3">
              <a:buNone/>
              <a:defRPr>
                <a:solidFill>
                  <a:srgbClr val="00C98E"/>
                </a:solidFill>
              </a:defRPr>
            </a:lvl4pPr>
            <a:lvl5pPr lvl="4">
              <a:buNone/>
              <a:defRPr>
                <a:solidFill>
                  <a:srgbClr val="00C98E"/>
                </a:solidFill>
              </a:defRPr>
            </a:lvl5pPr>
            <a:lvl6pPr lvl="5">
              <a:buNone/>
              <a:defRPr>
                <a:solidFill>
                  <a:srgbClr val="00C98E"/>
                </a:solidFill>
              </a:defRPr>
            </a:lvl6pPr>
            <a:lvl7pPr lvl="6">
              <a:buNone/>
              <a:defRPr>
                <a:solidFill>
                  <a:srgbClr val="00C98E"/>
                </a:solidFill>
              </a:defRPr>
            </a:lvl7pPr>
            <a:lvl8pPr lvl="7">
              <a:buNone/>
              <a:defRPr>
                <a:solidFill>
                  <a:srgbClr val="00C98E"/>
                </a:solidFill>
              </a:defRPr>
            </a:lvl8pPr>
            <a:lvl9pPr lvl="8">
              <a:buNone/>
              <a:defRPr>
                <a:solidFill>
                  <a:srgbClr val="00C98E"/>
                </a:solidFill>
              </a:defRPr>
            </a:lvl9pPr>
          </a:lstStyle>
          <a:p>
            <a:pPr indent="0" lvl="0" marL="0" rtl="0" algn="l">
              <a:spcBef>
                <a:spcPts val="0"/>
              </a:spcBef>
              <a:spcAft>
                <a:spcPts val="0"/>
              </a:spcAft>
              <a:buNone/>
            </a:pPr>
            <a:fld id="{00000000-1234-1234-1234-123412341234}" type="slidenum">
              <a:rPr lang="en"/>
              <a:t>‹#›</a:t>
            </a:fld>
            <a:endParaRPr/>
          </a:p>
        </p:txBody>
      </p:sp>
      <p:cxnSp>
        <p:nvCxnSpPr>
          <p:cNvPr id="953" name="Google Shape;953;p129"/>
          <p:cNvCxnSpPr/>
          <p:nvPr/>
        </p:nvCxnSpPr>
        <p:spPr>
          <a:xfrm>
            <a:off x="450488" y="1206557"/>
            <a:ext cx="8227800" cy="0"/>
          </a:xfrm>
          <a:prstGeom prst="straightConnector1">
            <a:avLst/>
          </a:prstGeom>
          <a:noFill/>
          <a:ln cap="flat" cmpd="sng" w="19050">
            <a:solidFill>
              <a:srgbClr val="EFEFEF"/>
            </a:solidFill>
            <a:prstDash val="solid"/>
            <a:miter lim="400000"/>
            <a:headEnd len="sm" w="sm" type="none"/>
            <a:tailEnd len="sm" w="sm" type="none"/>
          </a:ln>
        </p:spPr>
      </p:cxnSp>
      <p:pic>
        <p:nvPicPr>
          <p:cNvPr id="954" name="Google Shape;954;p129"/>
          <p:cNvPicPr preferRelativeResize="0"/>
          <p:nvPr/>
        </p:nvPicPr>
        <p:blipFill rotWithShape="1">
          <a:blip r:embed="rId2">
            <a:alphaModFix/>
          </a:blip>
          <a:srcRect b="2042" l="0" r="0" t="2042"/>
          <a:stretch/>
        </p:blipFill>
        <p:spPr>
          <a:xfrm>
            <a:off x="460424" y="4686301"/>
            <a:ext cx="1099789" cy="97150"/>
          </a:xfrm>
          <a:prstGeom prst="rect">
            <a:avLst/>
          </a:prstGeom>
          <a:noFill/>
          <a:ln>
            <a:noFill/>
          </a:ln>
        </p:spPr>
      </p:pic>
      <p:sp>
        <p:nvSpPr>
          <p:cNvPr id="955" name="Google Shape;955;p129"/>
          <p:cNvSpPr txBox="1"/>
          <p:nvPr>
            <p:ph idx="1" type="body"/>
          </p:nvPr>
        </p:nvSpPr>
        <p:spPr>
          <a:xfrm>
            <a:off x="450500" y="1397175"/>
            <a:ext cx="8227800" cy="297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C98E"/>
              </a:buClr>
              <a:buSzPts val="1800"/>
              <a:buChar char="●"/>
              <a:defRPr>
                <a:solidFill>
                  <a:schemeClr val="lt1"/>
                </a:solidFill>
              </a:defRPr>
            </a:lvl1pPr>
            <a:lvl2pPr indent="-317500" lvl="1" marL="914400">
              <a:spcBef>
                <a:spcPts val="1600"/>
              </a:spcBef>
              <a:spcAft>
                <a:spcPts val="0"/>
              </a:spcAft>
              <a:buClr>
                <a:srgbClr val="00C98E"/>
              </a:buClr>
              <a:buSzPts val="1400"/>
              <a:buChar char="○"/>
              <a:defRPr>
                <a:solidFill>
                  <a:schemeClr val="lt1"/>
                </a:solidFill>
              </a:defRPr>
            </a:lvl2pPr>
            <a:lvl3pPr indent="-317500" lvl="2" marL="1371600">
              <a:spcBef>
                <a:spcPts val="1600"/>
              </a:spcBef>
              <a:spcAft>
                <a:spcPts val="0"/>
              </a:spcAft>
              <a:buClr>
                <a:srgbClr val="00C98E"/>
              </a:buClr>
              <a:buSzPts val="1400"/>
              <a:buChar char="■"/>
              <a:defRPr>
                <a:solidFill>
                  <a:schemeClr val="lt1"/>
                </a:solidFill>
              </a:defRPr>
            </a:lvl3pPr>
            <a:lvl4pPr indent="-317500" lvl="3" marL="1828800">
              <a:spcBef>
                <a:spcPts val="1600"/>
              </a:spcBef>
              <a:spcAft>
                <a:spcPts val="0"/>
              </a:spcAft>
              <a:buClr>
                <a:srgbClr val="00C98E"/>
              </a:buClr>
              <a:buSzPts val="1400"/>
              <a:buChar char="●"/>
              <a:defRPr>
                <a:solidFill>
                  <a:schemeClr val="lt1"/>
                </a:solidFill>
              </a:defRPr>
            </a:lvl4pPr>
            <a:lvl5pPr indent="-317500" lvl="4" marL="2286000">
              <a:spcBef>
                <a:spcPts val="1600"/>
              </a:spcBef>
              <a:spcAft>
                <a:spcPts val="0"/>
              </a:spcAft>
              <a:buClr>
                <a:srgbClr val="00C98E"/>
              </a:buClr>
              <a:buSzPts val="1400"/>
              <a:buChar char="○"/>
              <a:defRPr>
                <a:solidFill>
                  <a:schemeClr val="lt1"/>
                </a:solidFill>
              </a:defRPr>
            </a:lvl5pPr>
            <a:lvl6pPr indent="-317500" lvl="5" marL="2743200">
              <a:spcBef>
                <a:spcPts val="1600"/>
              </a:spcBef>
              <a:spcAft>
                <a:spcPts val="0"/>
              </a:spcAft>
              <a:buClr>
                <a:srgbClr val="00C98E"/>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mparison Three">
  <p:cSld name="TITLE_AND_BODY_1_3_2_1_1_1_1_1_1_1_1_1_1_1_1_1_1_1_1_1_2">
    <p:bg>
      <p:bgPr>
        <a:solidFill>
          <a:schemeClr val="lt1"/>
        </a:solidFill>
      </p:bgPr>
    </p:bg>
    <p:spTree>
      <p:nvGrpSpPr>
        <p:cNvPr id="956" name="Shape 956"/>
        <p:cNvGrpSpPr/>
        <p:nvPr/>
      </p:nvGrpSpPr>
      <p:grpSpPr>
        <a:xfrm>
          <a:off x="0" y="0"/>
          <a:ext cx="0" cy="0"/>
          <a:chOff x="0" y="0"/>
          <a:chExt cx="0" cy="0"/>
        </a:xfrm>
      </p:grpSpPr>
      <p:pic>
        <p:nvPicPr>
          <p:cNvPr id="957" name="Google Shape;957;p130"/>
          <p:cNvPicPr preferRelativeResize="0"/>
          <p:nvPr/>
        </p:nvPicPr>
        <p:blipFill rotWithShape="1">
          <a:blip r:embed="rId2">
            <a:alphaModFix/>
          </a:blip>
          <a:srcRect b="0" l="27599" r="0" t="8809"/>
          <a:stretch/>
        </p:blipFill>
        <p:spPr>
          <a:xfrm rot="-10799985">
            <a:off x="6844249" y="1534556"/>
            <a:ext cx="2375951" cy="3685139"/>
          </a:xfrm>
          <a:prstGeom prst="rect">
            <a:avLst/>
          </a:prstGeom>
          <a:noFill/>
          <a:ln>
            <a:noFill/>
          </a:ln>
        </p:spPr>
      </p:pic>
      <p:cxnSp>
        <p:nvCxnSpPr>
          <p:cNvPr id="958" name="Google Shape;958;p130"/>
          <p:cNvCxnSpPr/>
          <p:nvPr/>
        </p:nvCxnSpPr>
        <p:spPr>
          <a:xfrm>
            <a:off x="450488" y="1343476"/>
            <a:ext cx="6643800" cy="0"/>
          </a:xfrm>
          <a:prstGeom prst="straightConnector1">
            <a:avLst/>
          </a:prstGeom>
          <a:noFill/>
          <a:ln cap="flat" cmpd="sng" w="19050">
            <a:solidFill>
              <a:srgbClr val="EFEFEF"/>
            </a:solidFill>
            <a:prstDash val="solid"/>
            <a:miter lim="400000"/>
            <a:headEnd len="sm" w="sm" type="none"/>
            <a:tailEnd len="sm" w="sm" type="none"/>
          </a:ln>
        </p:spPr>
      </p:cxnSp>
      <p:sp>
        <p:nvSpPr>
          <p:cNvPr id="959" name="Google Shape;959;p130"/>
          <p:cNvSpPr txBox="1"/>
          <p:nvPr>
            <p:ph type="title"/>
          </p:nvPr>
        </p:nvSpPr>
        <p:spPr>
          <a:xfrm>
            <a:off x="450500" y="347200"/>
            <a:ext cx="6643800" cy="738900"/>
          </a:xfrm>
          <a:prstGeom prst="rect">
            <a:avLst/>
          </a:prstGeom>
        </p:spPr>
        <p:txBody>
          <a:bodyPr anchorCtr="0" anchor="t" bIns="91425" lIns="0" spcFirstLastPara="1" rIns="0" wrap="square" tIns="91425">
            <a:noAutofit/>
          </a:bodyPr>
          <a:lstStyle>
            <a:lvl1pPr lvl="0">
              <a:spcBef>
                <a:spcPts val="0"/>
              </a:spcBef>
              <a:spcAft>
                <a:spcPts val="0"/>
              </a:spcAft>
              <a:buClr>
                <a:srgbClr val="053053"/>
              </a:buClr>
              <a:buSzPts val="2200"/>
              <a:buFont typeface="Space Mono"/>
              <a:buNone/>
              <a:defRPr b="0" sz="2200">
                <a:solidFill>
                  <a:srgbClr val="053053"/>
                </a:solidFill>
                <a:latin typeface="Space Mono"/>
                <a:ea typeface="Space Mono"/>
                <a:cs typeface="Space Mono"/>
                <a:sym typeface="Space Mono"/>
              </a:defRPr>
            </a:lvl1pPr>
            <a:lvl2pPr lvl="1">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2pPr>
            <a:lvl3pPr lvl="2">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3pPr>
            <a:lvl4pPr lvl="3">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4pPr>
            <a:lvl5pPr lvl="4">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5pPr>
            <a:lvl6pPr lvl="5">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6pPr>
            <a:lvl7pPr lvl="6">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7pPr>
            <a:lvl8pPr lvl="7">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8pPr>
            <a:lvl9pPr lvl="8">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9pPr>
          </a:lstStyle>
          <a:p/>
        </p:txBody>
      </p:sp>
      <p:pic>
        <p:nvPicPr>
          <p:cNvPr id="960" name="Google Shape;960;p130"/>
          <p:cNvPicPr preferRelativeResize="0"/>
          <p:nvPr/>
        </p:nvPicPr>
        <p:blipFill rotWithShape="1">
          <a:blip r:embed="rId3">
            <a:alphaModFix/>
          </a:blip>
          <a:srcRect b="2134" l="0" r="0" t="2134"/>
          <a:stretch/>
        </p:blipFill>
        <p:spPr>
          <a:xfrm>
            <a:off x="447850" y="4686300"/>
            <a:ext cx="1099802" cy="97160"/>
          </a:xfrm>
          <a:prstGeom prst="rect">
            <a:avLst/>
          </a:prstGeom>
          <a:noFill/>
          <a:ln>
            <a:noFill/>
          </a:ln>
        </p:spPr>
      </p:pic>
      <p:cxnSp>
        <p:nvCxnSpPr>
          <p:cNvPr id="961" name="Google Shape;961;p130"/>
          <p:cNvCxnSpPr/>
          <p:nvPr/>
        </p:nvCxnSpPr>
        <p:spPr>
          <a:xfrm>
            <a:off x="450488" y="1343476"/>
            <a:ext cx="6643800" cy="0"/>
          </a:xfrm>
          <a:prstGeom prst="straightConnector1">
            <a:avLst/>
          </a:prstGeom>
          <a:noFill/>
          <a:ln cap="flat" cmpd="sng" w="19050">
            <a:solidFill>
              <a:srgbClr val="EFEFEF"/>
            </a:solidFill>
            <a:prstDash val="solid"/>
            <a:miter lim="400000"/>
            <a:headEnd len="sm" w="sm" type="none"/>
            <a:tailEnd len="sm" w="sm" type="none"/>
          </a:ln>
        </p:spPr>
      </p:cxnSp>
      <p:sp>
        <p:nvSpPr>
          <p:cNvPr id="962" name="Google Shape;962;p130"/>
          <p:cNvSpPr txBox="1"/>
          <p:nvPr>
            <p:ph idx="1" type="subTitle"/>
          </p:nvPr>
        </p:nvSpPr>
        <p:spPr>
          <a:xfrm>
            <a:off x="450500"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sp>
        <p:nvSpPr>
          <p:cNvPr id="963" name="Google Shape;963;p130"/>
          <p:cNvSpPr txBox="1"/>
          <p:nvPr>
            <p:ph idx="12" type="sldNum"/>
          </p:nvPr>
        </p:nvSpPr>
        <p:spPr>
          <a:xfrm>
            <a:off x="8330104" y="4683775"/>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53053"/>
                </a:solidFill>
                <a:latin typeface="Space Mono"/>
                <a:ea typeface="Space Mono"/>
                <a:cs typeface="Space Mono"/>
                <a:sym typeface="Space Mono"/>
              </a:defRPr>
            </a:lvl1pPr>
            <a:lvl2pPr lvl="1">
              <a:buNone/>
              <a:defRPr>
                <a:solidFill>
                  <a:srgbClr val="053053"/>
                </a:solidFill>
                <a:latin typeface="Space Mono"/>
                <a:ea typeface="Space Mono"/>
                <a:cs typeface="Space Mono"/>
                <a:sym typeface="Space Mono"/>
              </a:defRPr>
            </a:lvl2pPr>
            <a:lvl3pPr lvl="2">
              <a:buNone/>
              <a:defRPr>
                <a:solidFill>
                  <a:srgbClr val="053053"/>
                </a:solidFill>
                <a:latin typeface="Space Mono"/>
                <a:ea typeface="Space Mono"/>
                <a:cs typeface="Space Mono"/>
                <a:sym typeface="Space Mono"/>
              </a:defRPr>
            </a:lvl3pPr>
            <a:lvl4pPr lvl="3">
              <a:buNone/>
              <a:defRPr>
                <a:solidFill>
                  <a:srgbClr val="053053"/>
                </a:solidFill>
                <a:latin typeface="Space Mono"/>
                <a:ea typeface="Space Mono"/>
                <a:cs typeface="Space Mono"/>
                <a:sym typeface="Space Mono"/>
              </a:defRPr>
            </a:lvl4pPr>
            <a:lvl5pPr lvl="4">
              <a:buNone/>
              <a:defRPr>
                <a:solidFill>
                  <a:srgbClr val="053053"/>
                </a:solidFill>
                <a:latin typeface="Space Mono"/>
                <a:ea typeface="Space Mono"/>
                <a:cs typeface="Space Mono"/>
                <a:sym typeface="Space Mono"/>
              </a:defRPr>
            </a:lvl5pPr>
            <a:lvl6pPr lvl="5">
              <a:buNone/>
              <a:defRPr>
                <a:solidFill>
                  <a:srgbClr val="053053"/>
                </a:solidFill>
                <a:latin typeface="Space Mono"/>
                <a:ea typeface="Space Mono"/>
                <a:cs typeface="Space Mono"/>
                <a:sym typeface="Space Mono"/>
              </a:defRPr>
            </a:lvl6pPr>
            <a:lvl7pPr lvl="6">
              <a:buNone/>
              <a:defRPr>
                <a:solidFill>
                  <a:srgbClr val="053053"/>
                </a:solidFill>
                <a:latin typeface="Space Mono"/>
                <a:ea typeface="Space Mono"/>
                <a:cs typeface="Space Mono"/>
                <a:sym typeface="Space Mono"/>
              </a:defRPr>
            </a:lvl7pPr>
            <a:lvl8pPr lvl="7">
              <a:buNone/>
              <a:defRPr>
                <a:solidFill>
                  <a:srgbClr val="053053"/>
                </a:solidFill>
                <a:latin typeface="Space Mono"/>
                <a:ea typeface="Space Mono"/>
                <a:cs typeface="Space Mono"/>
                <a:sym typeface="Space Mono"/>
              </a:defRPr>
            </a:lvl8pPr>
            <a:lvl9pPr lvl="8">
              <a:buNone/>
              <a:defRPr>
                <a:solidFill>
                  <a:srgbClr val="053053"/>
                </a:solidFill>
                <a:latin typeface="Space Mono"/>
                <a:ea typeface="Space Mono"/>
                <a:cs typeface="Space Mono"/>
                <a:sym typeface="Space Mono"/>
              </a:defRPr>
            </a:lvl9pPr>
          </a:lstStyle>
          <a:p>
            <a:pPr indent="0" lvl="0" marL="0" rtl="0" algn="l">
              <a:spcBef>
                <a:spcPts val="0"/>
              </a:spcBef>
              <a:spcAft>
                <a:spcPts val="0"/>
              </a:spcAft>
              <a:buNone/>
            </a:pPr>
            <a:fld id="{00000000-1234-1234-1234-123412341234}" type="slidenum">
              <a:rPr lang="en"/>
              <a:t>‹#›</a:t>
            </a:fld>
            <a:endParaRPr/>
          </a:p>
        </p:txBody>
      </p:sp>
      <p:sp>
        <p:nvSpPr>
          <p:cNvPr id="964" name="Google Shape;964;p130"/>
          <p:cNvSpPr txBox="1"/>
          <p:nvPr>
            <p:ph idx="2" type="subTitle"/>
          </p:nvPr>
        </p:nvSpPr>
        <p:spPr>
          <a:xfrm>
            <a:off x="3304925"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cxnSp>
        <p:nvCxnSpPr>
          <p:cNvPr id="965" name="Google Shape;965;p130"/>
          <p:cNvCxnSpPr/>
          <p:nvPr/>
        </p:nvCxnSpPr>
        <p:spPr>
          <a:xfrm>
            <a:off x="3146950" y="1772550"/>
            <a:ext cx="0" cy="2275500"/>
          </a:xfrm>
          <a:prstGeom prst="straightConnector1">
            <a:avLst/>
          </a:prstGeom>
          <a:noFill/>
          <a:ln cap="flat" cmpd="sng" w="9525">
            <a:solidFill>
              <a:srgbClr val="053053"/>
            </a:solidFill>
            <a:prstDash val="solid"/>
            <a:miter lim="400000"/>
            <a:headEnd len="sm" w="sm" type="none"/>
            <a:tailEnd len="sm" w="sm" type="none"/>
          </a:ln>
        </p:spPr>
      </p:cxnSp>
      <p:cxnSp>
        <p:nvCxnSpPr>
          <p:cNvPr id="966" name="Google Shape;966;p130"/>
          <p:cNvCxnSpPr/>
          <p:nvPr/>
        </p:nvCxnSpPr>
        <p:spPr>
          <a:xfrm>
            <a:off x="5997050" y="1772550"/>
            <a:ext cx="0" cy="2275500"/>
          </a:xfrm>
          <a:prstGeom prst="straightConnector1">
            <a:avLst/>
          </a:prstGeom>
          <a:noFill/>
          <a:ln cap="flat" cmpd="sng" w="9525">
            <a:solidFill>
              <a:srgbClr val="053053"/>
            </a:solidFill>
            <a:prstDash val="solid"/>
            <a:miter lim="400000"/>
            <a:headEnd len="sm" w="sm" type="none"/>
            <a:tailEnd len="sm" w="sm" type="none"/>
          </a:ln>
        </p:spPr>
      </p:cxnSp>
      <p:sp>
        <p:nvSpPr>
          <p:cNvPr id="967" name="Google Shape;967;p130"/>
          <p:cNvSpPr txBox="1"/>
          <p:nvPr>
            <p:ph idx="3" type="subTitle"/>
          </p:nvPr>
        </p:nvSpPr>
        <p:spPr>
          <a:xfrm>
            <a:off x="6159875"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sp>
        <p:nvSpPr>
          <p:cNvPr id="968" name="Google Shape;968;p130"/>
          <p:cNvSpPr txBox="1"/>
          <p:nvPr>
            <p:ph idx="4" type="body"/>
          </p:nvPr>
        </p:nvSpPr>
        <p:spPr>
          <a:xfrm>
            <a:off x="454099"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
        <p:nvSpPr>
          <p:cNvPr id="969" name="Google Shape;969;p130"/>
          <p:cNvSpPr txBox="1"/>
          <p:nvPr>
            <p:ph idx="5" type="body"/>
          </p:nvPr>
        </p:nvSpPr>
        <p:spPr>
          <a:xfrm>
            <a:off x="3304056"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
        <p:nvSpPr>
          <p:cNvPr id="970" name="Google Shape;970;p130"/>
          <p:cNvSpPr txBox="1"/>
          <p:nvPr>
            <p:ph idx="6" type="body"/>
          </p:nvPr>
        </p:nvSpPr>
        <p:spPr>
          <a:xfrm>
            <a:off x="6159881"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Subtitle + Bullets (Blue)">
  <p:cSld name="TITLE_AND_BODY_1_3_2_1_1_1_1_1">
    <p:bg>
      <p:bgPr>
        <a:solidFill>
          <a:schemeClr val="lt1"/>
        </a:solidFill>
      </p:bgPr>
    </p:bg>
    <p:spTree>
      <p:nvGrpSpPr>
        <p:cNvPr id="971" name="Shape 971"/>
        <p:cNvGrpSpPr/>
        <p:nvPr/>
      </p:nvGrpSpPr>
      <p:grpSpPr>
        <a:xfrm>
          <a:off x="0" y="0"/>
          <a:ext cx="0" cy="0"/>
          <a:chOff x="0" y="0"/>
          <a:chExt cx="0" cy="0"/>
        </a:xfrm>
      </p:grpSpPr>
      <p:sp>
        <p:nvSpPr>
          <p:cNvPr id="972" name="Google Shape;972;p131"/>
          <p:cNvSpPr txBox="1"/>
          <p:nvPr>
            <p:ph type="title"/>
          </p:nvPr>
        </p:nvSpPr>
        <p:spPr>
          <a:xfrm>
            <a:off x="457200" y="445025"/>
            <a:ext cx="26475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sz="280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73" name="Google Shape;973;p131"/>
          <p:cNvSpPr txBox="1"/>
          <p:nvPr>
            <p:ph idx="1" type="body"/>
          </p:nvPr>
        </p:nvSpPr>
        <p:spPr>
          <a:xfrm>
            <a:off x="3946300" y="816039"/>
            <a:ext cx="4886100" cy="2979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053053"/>
              </a:buClr>
              <a:buSzPts val="1200"/>
              <a:buFont typeface="Poppins Light"/>
              <a:buChar char="■"/>
              <a:defRPr sz="1200">
                <a:solidFill>
                  <a:srgbClr val="053053"/>
                </a:solidFill>
                <a:latin typeface="Poppins Light"/>
                <a:ea typeface="Poppins Light"/>
                <a:cs typeface="Poppins Light"/>
                <a:sym typeface="Poppins Light"/>
              </a:defRPr>
            </a:lvl9pPr>
          </a:lstStyle>
          <a:p/>
        </p:txBody>
      </p:sp>
      <p:pic>
        <p:nvPicPr>
          <p:cNvPr id="974" name="Google Shape;974;p131"/>
          <p:cNvPicPr preferRelativeResize="0"/>
          <p:nvPr/>
        </p:nvPicPr>
        <p:blipFill rotWithShape="1">
          <a:blip r:embed="rId2">
            <a:alphaModFix/>
          </a:blip>
          <a:srcRect b="2134" l="0" r="0" t="2134"/>
          <a:stretch/>
        </p:blipFill>
        <p:spPr>
          <a:xfrm>
            <a:off x="447850" y="4686300"/>
            <a:ext cx="1099802" cy="97160"/>
          </a:xfrm>
          <a:prstGeom prst="rect">
            <a:avLst/>
          </a:prstGeom>
          <a:noFill/>
          <a:ln>
            <a:noFill/>
          </a:ln>
        </p:spPr>
      </p:pic>
      <p:sp>
        <p:nvSpPr>
          <p:cNvPr id="975" name="Google Shape;975;p131"/>
          <p:cNvSpPr txBox="1"/>
          <p:nvPr>
            <p:ph idx="2" type="subTitle"/>
          </p:nvPr>
        </p:nvSpPr>
        <p:spPr>
          <a:xfrm>
            <a:off x="3946300" y="445025"/>
            <a:ext cx="4886100" cy="5292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pic>
        <p:nvPicPr>
          <p:cNvPr id="976" name="Google Shape;976;p131"/>
          <p:cNvPicPr preferRelativeResize="0"/>
          <p:nvPr/>
        </p:nvPicPr>
        <p:blipFill rotWithShape="1">
          <a:blip r:embed="rId3">
            <a:alphaModFix/>
          </a:blip>
          <a:srcRect b="0" l="27599" r="0" t="8809"/>
          <a:stretch/>
        </p:blipFill>
        <p:spPr>
          <a:xfrm rot="-10799985">
            <a:off x="7653585" y="2789859"/>
            <a:ext cx="1566607" cy="2429831"/>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ullets (Blue)">
  <p:cSld name="TITLE_AND_BODY_1_3_2_1_1">
    <p:bg>
      <p:bgPr>
        <a:solidFill>
          <a:schemeClr val="lt1"/>
        </a:solidFill>
      </p:bgPr>
    </p:bg>
    <p:spTree>
      <p:nvGrpSpPr>
        <p:cNvPr id="977" name="Shape 977"/>
        <p:cNvGrpSpPr/>
        <p:nvPr/>
      </p:nvGrpSpPr>
      <p:grpSpPr>
        <a:xfrm>
          <a:off x="0" y="0"/>
          <a:ext cx="0" cy="0"/>
          <a:chOff x="0" y="0"/>
          <a:chExt cx="0" cy="0"/>
        </a:xfrm>
      </p:grpSpPr>
      <p:pic>
        <p:nvPicPr>
          <p:cNvPr id="978" name="Google Shape;978;p132"/>
          <p:cNvPicPr preferRelativeResize="0"/>
          <p:nvPr/>
        </p:nvPicPr>
        <p:blipFill rotWithShape="1">
          <a:blip r:embed="rId2">
            <a:alphaModFix/>
          </a:blip>
          <a:srcRect b="0" l="27599" r="0" t="8809"/>
          <a:stretch/>
        </p:blipFill>
        <p:spPr>
          <a:xfrm rot="-10345201">
            <a:off x="1857683" y="2899759"/>
            <a:ext cx="1566609" cy="2429831"/>
          </a:xfrm>
          <a:prstGeom prst="rect">
            <a:avLst/>
          </a:prstGeom>
          <a:noFill/>
          <a:ln>
            <a:noFill/>
          </a:ln>
        </p:spPr>
      </p:pic>
      <p:sp>
        <p:nvSpPr>
          <p:cNvPr id="979" name="Google Shape;979;p132"/>
          <p:cNvSpPr txBox="1"/>
          <p:nvPr>
            <p:ph type="title"/>
          </p:nvPr>
        </p:nvSpPr>
        <p:spPr>
          <a:xfrm>
            <a:off x="457200" y="445025"/>
            <a:ext cx="26475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sz="280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80" name="Google Shape;980;p132"/>
          <p:cNvSpPr/>
          <p:nvPr/>
        </p:nvSpPr>
        <p:spPr>
          <a:xfrm>
            <a:off x="3296650" y="0"/>
            <a:ext cx="5847600" cy="5143500"/>
          </a:xfrm>
          <a:prstGeom prst="rect">
            <a:avLst/>
          </a:prstGeom>
          <a:solidFill>
            <a:srgbClr val="1A1D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132"/>
          <p:cNvPicPr preferRelativeResize="0"/>
          <p:nvPr/>
        </p:nvPicPr>
        <p:blipFill rotWithShape="1">
          <a:blip r:embed="rId3">
            <a:alphaModFix/>
          </a:blip>
          <a:srcRect b="2134" l="0" r="0" t="2134"/>
          <a:stretch/>
        </p:blipFill>
        <p:spPr>
          <a:xfrm>
            <a:off x="447850" y="4686300"/>
            <a:ext cx="1099802" cy="97160"/>
          </a:xfrm>
          <a:prstGeom prst="rect">
            <a:avLst/>
          </a:prstGeom>
          <a:noFill/>
          <a:ln>
            <a:noFill/>
          </a:ln>
        </p:spPr>
      </p:pic>
      <p:sp>
        <p:nvSpPr>
          <p:cNvPr id="982" name="Google Shape;982;p132"/>
          <p:cNvSpPr txBox="1"/>
          <p:nvPr>
            <p:ph idx="1" type="body"/>
          </p:nvPr>
        </p:nvSpPr>
        <p:spPr>
          <a:xfrm>
            <a:off x="3705250" y="445025"/>
            <a:ext cx="5127000" cy="3416400"/>
          </a:xfrm>
          <a:prstGeom prst="rect">
            <a:avLst/>
          </a:prstGeom>
        </p:spPr>
        <p:txBody>
          <a:bodyPr anchorCtr="0" anchor="t" bIns="91425" lIns="91425" spcFirstLastPara="1" rIns="91425" wrap="square" tIns="91425">
            <a:noAutofit/>
          </a:bodyPr>
          <a:lstStyle>
            <a:lvl1pPr indent="-311150" lvl="0" marL="457200">
              <a:lnSpc>
                <a:spcPct val="115000"/>
              </a:lnSpc>
              <a:spcBef>
                <a:spcPts val="0"/>
              </a:spcBef>
              <a:spcAft>
                <a:spcPts val="0"/>
              </a:spcAft>
              <a:buClr>
                <a:srgbClr val="00C98E"/>
              </a:buClr>
              <a:buSzPts val="1300"/>
              <a:buFont typeface="Poppins"/>
              <a:buChar char="●"/>
              <a:defRPr sz="1300">
                <a:solidFill>
                  <a:schemeClr val="lt1"/>
                </a:solidFill>
                <a:latin typeface="Poppins"/>
                <a:ea typeface="Poppins"/>
                <a:cs typeface="Poppins"/>
                <a:sym typeface="Poppins"/>
              </a:defRPr>
            </a:lvl1pPr>
            <a:lvl2pPr indent="-311150" lvl="1" marL="9144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2pPr>
            <a:lvl3pPr indent="-311150" lvl="2" marL="13716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3pPr>
            <a:lvl4pPr indent="-311150" lvl="3" marL="18288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4pPr>
            <a:lvl5pPr indent="-311150" lvl="4" marL="22860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5pPr>
            <a:lvl6pPr indent="-311150" lvl="5" marL="27432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6pPr>
            <a:lvl7pPr indent="-311150" lvl="6" marL="32004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7pPr>
            <a:lvl8pPr indent="-311150" lvl="7" marL="36576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8pPr>
            <a:lvl9pPr indent="-311150" lvl="8" marL="4114800">
              <a:lnSpc>
                <a:spcPct val="115000"/>
              </a:lnSpc>
              <a:spcBef>
                <a:spcPts val="1600"/>
              </a:spcBef>
              <a:spcAft>
                <a:spcPts val="1600"/>
              </a:spcAft>
              <a:buClr>
                <a:srgbClr val="00C98E"/>
              </a:buClr>
              <a:buSzPts val="1300"/>
              <a:buFont typeface="Poppins"/>
              <a:buChar char="■"/>
              <a:defRPr sz="1300">
                <a:solidFill>
                  <a:schemeClr val="lt1"/>
                </a:solidFill>
                <a:latin typeface="Poppins"/>
                <a:ea typeface="Poppins"/>
                <a:cs typeface="Poppins"/>
                <a:sym typeface="Poppins"/>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White) 1">
  <p:cSld name="TITLE_AND_BODY_1_3_2_1_2">
    <p:bg>
      <p:bgPr>
        <a:solidFill>
          <a:schemeClr val="lt1"/>
        </a:solidFill>
      </p:bgPr>
    </p:bg>
    <p:spTree>
      <p:nvGrpSpPr>
        <p:cNvPr id="983" name="Shape 983"/>
        <p:cNvGrpSpPr/>
        <p:nvPr/>
      </p:nvGrpSpPr>
      <p:grpSpPr>
        <a:xfrm>
          <a:off x="0" y="0"/>
          <a:ext cx="0" cy="0"/>
          <a:chOff x="0" y="0"/>
          <a:chExt cx="0" cy="0"/>
        </a:xfrm>
      </p:grpSpPr>
      <p:sp>
        <p:nvSpPr>
          <p:cNvPr id="984" name="Google Shape;984;p133"/>
          <p:cNvSpPr txBox="1"/>
          <p:nvPr>
            <p:ph type="title"/>
          </p:nvPr>
        </p:nvSpPr>
        <p:spPr>
          <a:xfrm>
            <a:off x="457200" y="445025"/>
            <a:ext cx="76329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85" name="Google Shape;985;p133"/>
          <p:cNvSpPr txBox="1"/>
          <p:nvPr>
            <p:ph idx="12" type="sldNum"/>
          </p:nvPr>
        </p:nvSpPr>
        <p:spPr>
          <a:xfrm>
            <a:off x="8330129" y="4686300"/>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0C98E"/>
                </a:solidFill>
              </a:defRPr>
            </a:lvl1pPr>
            <a:lvl2pPr lvl="1">
              <a:buNone/>
              <a:defRPr>
                <a:solidFill>
                  <a:srgbClr val="00C98E"/>
                </a:solidFill>
              </a:defRPr>
            </a:lvl2pPr>
            <a:lvl3pPr lvl="2">
              <a:buNone/>
              <a:defRPr>
                <a:solidFill>
                  <a:srgbClr val="00C98E"/>
                </a:solidFill>
              </a:defRPr>
            </a:lvl3pPr>
            <a:lvl4pPr lvl="3">
              <a:buNone/>
              <a:defRPr>
                <a:solidFill>
                  <a:srgbClr val="00C98E"/>
                </a:solidFill>
              </a:defRPr>
            </a:lvl4pPr>
            <a:lvl5pPr lvl="4">
              <a:buNone/>
              <a:defRPr>
                <a:solidFill>
                  <a:srgbClr val="00C98E"/>
                </a:solidFill>
              </a:defRPr>
            </a:lvl5pPr>
            <a:lvl6pPr lvl="5">
              <a:buNone/>
              <a:defRPr>
                <a:solidFill>
                  <a:srgbClr val="00C98E"/>
                </a:solidFill>
              </a:defRPr>
            </a:lvl6pPr>
            <a:lvl7pPr lvl="6">
              <a:buNone/>
              <a:defRPr>
                <a:solidFill>
                  <a:srgbClr val="00C98E"/>
                </a:solidFill>
              </a:defRPr>
            </a:lvl7pPr>
            <a:lvl8pPr lvl="7">
              <a:buNone/>
              <a:defRPr>
                <a:solidFill>
                  <a:srgbClr val="00C98E"/>
                </a:solidFill>
              </a:defRPr>
            </a:lvl8pPr>
            <a:lvl9pPr lvl="8">
              <a:buNone/>
              <a:defRPr>
                <a:solidFill>
                  <a:srgbClr val="00C98E"/>
                </a:solidFill>
              </a:defRPr>
            </a:lvl9pPr>
          </a:lstStyle>
          <a:p>
            <a:pPr indent="0" lvl="0" marL="0" rtl="0" algn="l">
              <a:spcBef>
                <a:spcPts val="0"/>
              </a:spcBef>
              <a:spcAft>
                <a:spcPts val="0"/>
              </a:spcAft>
              <a:buNone/>
            </a:pPr>
            <a:fld id="{00000000-1234-1234-1234-123412341234}" type="slidenum">
              <a:rPr lang="en"/>
              <a:t>‹#›</a:t>
            </a:fld>
            <a:endParaRPr/>
          </a:p>
        </p:txBody>
      </p:sp>
      <p:cxnSp>
        <p:nvCxnSpPr>
          <p:cNvPr id="986" name="Google Shape;986;p133"/>
          <p:cNvCxnSpPr/>
          <p:nvPr/>
        </p:nvCxnSpPr>
        <p:spPr>
          <a:xfrm>
            <a:off x="450488" y="1206557"/>
            <a:ext cx="8227800" cy="0"/>
          </a:xfrm>
          <a:prstGeom prst="straightConnector1">
            <a:avLst/>
          </a:prstGeom>
          <a:noFill/>
          <a:ln cap="flat" cmpd="sng" w="19050">
            <a:solidFill>
              <a:srgbClr val="053053"/>
            </a:solidFill>
            <a:prstDash val="solid"/>
            <a:miter lim="400000"/>
            <a:headEnd len="sm" w="sm" type="none"/>
            <a:tailEnd len="sm" w="sm" type="none"/>
          </a:ln>
        </p:spPr>
      </p:cxnSp>
      <p:pic>
        <p:nvPicPr>
          <p:cNvPr id="987" name="Google Shape;987;p133"/>
          <p:cNvPicPr preferRelativeResize="0"/>
          <p:nvPr/>
        </p:nvPicPr>
        <p:blipFill rotWithShape="1">
          <a:blip r:embed="rId2">
            <a:alphaModFix/>
          </a:blip>
          <a:srcRect b="2134" l="0" r="0" t="2134"/>
          <a:stretch/>
        </p:blipFill>
        <p:spPr>
          <a:xfrm>
            <a:off x="447850" y="4686300"/>
            <a:ext cx="1099802" cy="97160"/>
          </a:xfrm>
          <a:prstGeom prst="rect">
            <a:avLst/>
          </a:prstGeom>
          <a:noFill/>
          <a:ln>
            <a:noFill/>
          </a:ln>
        </p:spPr>
      </p:pic>
      <p:sp>
        <p:nvSpPr>
          <p:cNvPr id="988" name="Google Shape;988;p133"/>
          <p:cNvSpPr txBox="1"/>
          <p:nvPr>
            <p:ph idx="1" type="body"/>
          </p:nvPr>
        </p:nvSpPr>
        <p:spPr>
          <a:xfrm>
            <a:off x="450500" y="1397175"/>
            <a:ext cx="8227800" cy="297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CD89"/>
              </a:buClr>
              <a:buSzPts val="1800"/>
              <a:buChar char="●"/>
              <a:defRPr>
                <a:solidFill>
                  <a:srgbClr val="053053"/>
                </a:solidFill>
              </a:defRPr>
            </a:lvl1pPr>
            <a:lvl2pPr indent="-317500" lvl="1" marL="914400">
              <a:spcBef>
                <a:spcPts val="1600"/>
              </a:spcBef>
              <a:spcAft>
                <a:spcPts val="0"/>
              </a:spcAft>
              <a:buClr>
                <a:srgbClr val="00CD89"/>
              </a:buClr>
              <a:buSzPts val="1400"/>
              <a:buChar char="○"/>
              <a:defRPr>
                <a:solidFill>
                  <a:srgbClr val="053053"/>
                </a:solidFill>
              </a:defRPr>
            </a:lvl2pPr>
            <a:lvl3pPr indent="-317500" lvl="2" marL="1371600">
              <a:spcBef>
                <a:spcPts val="1600"/>
              </a:spcBef>
              <a:spcAft>
                <a:spcPts val="0"/>
              </a:spcAft>
              <a:buClr>
                <a:srgbClr val="00CD89"/>
              </a:buClr>
              <a:buSzPts val="1400"/>
              <a:buChar char="■"/>
              <a:defRPr>
                <a:solidFill>
                  <a:srgbClr val="053053"/>
                </a:solidFill>
              </a:defRPr>
            </a:lvl3pPr>
            <a:lvl4pPr indent="-317500" lvl="3" marL="1828800">
              <a:spcBef>
                <a:spcPts val="1600"/>
              </a:spcBef>
              <a:spcAft>
                <a:spcPts val="0"/>
              </a:spcAft>
              <a:buClr>
                <a:srgbClr val="00CD89"/>
              </a:buClr>
              <a:buSzPts val="1400"/>
              <a:buChar char="●"/>
              <a:defRPr>
                <a:solidFill>
                  <a:srgbClr val="053053"/>
                </a:solidFill>
              </a:defRPr>
            </a:lvl4pPr>
            <a:lvl5pPr indent="-317500" lvl="4" marL="2286000">
              <a:spcBef>
                <a:spcPts val="1600"/>
              </a:spcBef>
              <a:spcAft>
                <a:spcPts val="0"/>
              </a:spcAft>
              <a:buClr>
                <a:srgbClr val="00CD89"/>
              </a:buClr>
              <a:buSzPts val="1400"/>
              <a:buChar char="○"/>
              <a:defRPr>
                <a:solidFill>
                  <a:srgbClr val="053053"/>
                </a:solidFill>
              </a:defRPr>
            </a:lvl5pPr>
            <a:lvl6pPr indent="-317500" lvl="5" marL="2743200">
              <a:spcBef>
                <a:spcPts val="1600"/>
              </a:spcBef>
              <a:spcAft>
                <a:spcPts val="0"/>
              </a:spcAft>
              <a:buClr>
                <a:srgbClr val="00CD89"/>
              </a:buClr>
              <a:buSzPts val="1400"/>
              <a:buChar char="■"/>
              <a:defRPr>
                <a:solidFill>
                  <a:srgbClr val="053053"/>
                </a:solidFill>
              </a:defRPr>
            </a:lvl6pPr>
            <a:lvl7pPr indent="-317500" lvl="6" marL="3200400">
              <a:spcBef>
                <a:spcPts val="1600"/>
              </a:spcBef>
              <a:spcAft>
                <a:spcPts val="0"/>
              </a:spcAft>
              <a:buClr>
                <a:srgbClr val="00CD89"/>
              </a:buClr>
              <a:buSzPts val="1400"/>
              <a:buChar char="●"/>
              <a:defRPr>
                <a:solidFill>
                  <a:srgbClr val="053053"/>
                </a:solidFill>
              </a:defRPr>
            </a:lvl7pPr>
            <a:lvl8pPr indent="-317500" lvl="7" marL="3657600">
              <a:spcBef>
                <a:spcPts val="1600"/>
              </a:spcBef>
              <a:spcAft>
                <a:spcPts val="0"/>
              </a:spcAft>
              <a:buClr>
                <a:srgbClr val="00CD89"/>
              </a:buClr>
              <a:buSzPts val="1400"/>
              <a:buChar char="○"/>
              <a:defRPr>
                <a:solidFill>
                  <a:srgbClr val="053053"/>
                </a:solidFill>
              </a:defRPr>
            </a:lvl8pPr>
            <a:lvl9pPr indent="-317500" lvl="8" marL="4114800">
              <a:spcBef>
                <a:spcPts val="1600"/>
              </a:spcBef>
              <a:spcAft>
                <a:spcPts val="1600"/>
              </a:spcAft>
              <a:buClr>
                <a:srgbClr val="00CD89"/>
              </a:buClr>
              <a:buSzPts val="1400"/>
              <a:buChar char="■"/>
              <a:defRPr>
                <a:solidFill>
                  <a:srgbClr val="053053"/>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_1">
    <p:spTree>
      <p:nvGrpSpPr>
        <p:cNvPr id="989" name="Shape 989"/>
        <p:cNvGrpSpPr/>
        <p:nvPr/>
      </p:nvGrpSpPr>
      <p:grpSpPr>
        <a:xfrm>
          <a:off x="0" y="0"/>
          <a:ext cx="0" cy="0"/>
          <a:chOff x="0" y="0"/>
          <a:chExt cx="0" cy="0"/>
        </a:xfrm>
      </p:grpSpPr>
      <p:sp>
        <p:nvSpPr>
          <p:cNvPr id="990" name="Google Shape;990;p1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91" name="Google Shape;991;p1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sp>
        <p:nvSpPr>
          <p:cNvPr id="992" name="Google Shape;992;p1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993" name="Google Shape;993;p134"/>
          <p:cNvPicPr preferRelativeResize="0"/>
          <p:nvPr/>
        </p:nvPicPr>
        <p:blipFill>
          <a:blip r:embed="rId2">
            <a:alphaModFix/>
          </a:blip>
          <a:stretch>
            <a:fillRect/>
          </a:stretch>
        </p:blipFill>
        <p:spPr>
          <a:xfrm>
            <a:off x="393975" y="353175"/>
            <a:ext cx="961431" cy="828550"/>
          </a:xfrm>
          <a:prstGeom prst="rect">
            <a:avLst/>
          </a:prstGeom>
          <a:noFill/>
          <a:ln>
            <a:noFill/>
          </a:ln>
        </p:spPr>
      </p:pic>
      <p:pic>
        <p:nvPicPr>
          <p:cNvPr id="994" name="Google Shape;994;p134"/>
          <p:cNvPicPr preferRelativeResize="0"/>
          <p:nvPr/>
        </p:nvPicPr>
        <p:blipFill>
          <a:blip r:embed="rId3">
            <a:alphaModFix/>
          </a:blip>
          <a:stretch>
            <a:fillRect/>
          </a:stretch>
        </p:blipFill>
        <p:spPr>
          <a:xfrm>
            <a:off x="4017575" y="3397550"/>
            <a:ext cx="954805" cy="828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grpSp>
        <p:nvGrpSpPr>
          <p:cNvPr id="69" name="Google Shape;69;p17"/>
          <p:cNvGrpSpPr/>
          <p:nvPr/>
        </p:nvGrpSpPr>
        <p:grpSpPr>
          <a:xfrm rot="5400000">
            <a:off x="5719749" y="1629787"/>
            <a:ext cx="4964577" cy="1883925"/>
            <a:chOff x="4152224" y="1218499"/>
            <a:chExt cx="4964577" cy="1883925"/>
          </a:xfrm>
        </p:grpSpPr>
        <p:pic>
          <p:nvPicPr>
            <p:cNvPr id="70" name="Google Shape;70;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1" name="Google Shape;71;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2" name="Google Shape;72;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3" name="Google Shape;73;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75" name="Google Shape;75;p1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8" name="Google Shape;78;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9" name="Google Shape;79;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0" name="Google Shape;80;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1" name="Google Shape;81;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 name="Google Shape;82;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4" name="Google Shape;84;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7" name="Google Shape;87;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8" name="Google Shape;88;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9" name="Google Shape;89;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90" name="Google Shape;90;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 name="Google Shape;91;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5" name="Google Shape;95;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6" name="Google Shape;96;p20"/>
          <p:cNvGrpSpPr/>
          <p:nvPr/>
        </p:nvGrpSpPr>
        <p:grpSpPr>
          <a:xfrm>
            <a:off x="5709066" y="201260"/>
            <a:ext cx="2296623" cy="4424889"/>
            <a:chOff x="5598780" y="137712"/>
            <a:chExt cx="2577001" cy="4664652"/>
          </a:xfrm>
        </p:grpSpPr>
        <p:pic>
          <p:nvPicPr>
            <p:cNvPr id="97" name="Google Shape;97;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8" name="Google Shape;98;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0" name="Google Shape;100;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 name="Google Shape;101;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5" name="Google Shape;105;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6" name="Google Shape;106;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7" name="Google Shape;107;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8" name="Google Shape;108;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3" name="Google Shape;113;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4" name="Google Shape;114;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5" name="Google Shape;115;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6" name="Google Shape;116;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22"/>
          <p:cNvGrpSpPr/>
          <p:nvPr/>
        </p:nvGrpSpPr>
        <p:grpSpPr>
          <a:xfrm>
            <a:off x="4344100" y="398125"/>
            <a:ext cx="4546500" cy="4222800"/>
            <a:chOff x="4344100" y="398125"/>
            <a:chExt cx="4546500" cy="4222800"/>
          </a:xfrm>
        </p:grpSpPr>
        <p:sp>
          <p:nvSpPr>
            <p:cNvPr id="118" name="Google Shape;118;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2"/>
            <p:cNvGrpSpPr/>
            <p:nvPr/>
          </p:nvGrpSpPr>
          <p:grpSpPr>
            <a:xfrm>
              <a:off x="4445450" y="524200"/>
              <a:ext cx="399495" cy="101100"/>
              <a:chOff x="4445450" y="524200"/>
              <a:chExt cx="399495" cy="101100"/>
            </a:xfrm>
          </p:grpSpPr>
          <p:sp>
            <p:nvSpPr>
              <p:cNvPr id="120" name="Google Shape;120;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6" name="Google Shape;126;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2" name="Google Shape;132;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4" name="Google Shape;134;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5" name="Google Shape;135;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7" name="Google Shape;13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8" name="Google Shape;138;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1" name="Google Shape;141;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2" name="Google Shape;142;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3" name="Google Shape;143;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4" name="Google Shape;144;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6" name="Google Shape;146;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7" name="Google Shape;147;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8" name="Google Shape;148;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1" name="Google Shape;151;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2" name="Google Shape;152;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3" name="Google Shape;153;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4" name="Google Shape;154;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6" name="Google Shape;156;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7" name="Google Shape;157;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60" name="Google Shape;160;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2" name="Google Shape;162;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3" name="Google Shape;163;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4" name="Google Shape;164;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6" name="Google Shape;166;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7" name="Google Shape;167;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70" name="Google Shape;170;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1" name="Google Shape;171;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2" name="Google Shape;172;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3" name="Google Shape;173;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4" name="Google Shape;174;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6" name="Google Shape;176;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7" name="Google Shape;177;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80" name="Google Shape;180;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2" name="Google Shape;182;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3" name="Google Shape;183;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4" name="Google Shape;184;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6" name="Google Shape;186;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7" name="Google Shape;187;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0" name="Google Shape;190;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1" name="Google Shape;191;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2" name="Google Shape;192;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3" name="Google Shape;193;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4" name="Google Shape;194;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6" name="Google Shape;196;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7" name="Google Shape;197;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0" name="Google Shape;200;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1" name="Google Shape;201;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2" name="Google Shape;202;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3" name="Google Shape;203;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6" name="Google Shape;206;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7" name="Google Shape;207;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8" name="Google Shape;208;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1" name="Google Shape;211;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2" name="Google Shape;212;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3" name="Google Shape;213;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4" name="Google Shape;214;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5" name="Google Shape;215;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7" name="Google Shape;217;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8" name="Google Shape;218;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21" name="Google Shape;221;p33"/>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22" name="Google Shape;222;p3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23" name="Google Shape;223;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3"/>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25" name="Google Shape;225;p33"/>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26" name="Shape 226"/>
        <p:cNvGrpSpPr/>
        <p:nvPr/>
      </p:nvGrpSpPr>
      <p:grpSpPr>
        <a:xfrm>
          <a:off x="0" y="0"/>
          <a:ext cx="0" cy="0"/>
          <a:chOff x="0" y="0"/>
          <a:chExt cx="0" cy="0"/>
        </a:xfrm>
      </p:grpSpPr>
      <p:pic>
        <p:nvPicPr>
          <p:cNvPr id="227" name="Google Shape;227;p3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8" name="Google Shape;228;p3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9" name="Google Shape;229;p3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30" name="Google Shape;230;p3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31" name="Google Shape;231;p3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32" name="Google Shape;232;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34" name="Google Shape;234;p3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35" name="Google Shape;235;p3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36" name="Shape 236"/>
        <p:cNvGrpSpPr/>
        <p:nvPr/>
      </p:nvGrpSpPr>
      <p:grpSpPr>
        <a:xfrm>
          <a:off x="0" y="0"/>
          <a:ext cx="0" cy="0"/>
          <a:chOff x="0" y="0"/>
          <a:chExt cx="0" cy="0"/>
        </a:xfrm>
      </p:grpSpPr>
      <p:pic>
        <p:nvPicPr>
          <p:cNvPr id="237" name="Google Shape;237;p35"/>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8" name="Google Shape;238;p3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5"/>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40" name="Google Shape;240;p35"/>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41" name="Google Shape;241;p35"/>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42" name="Google Shape;242;p35"/>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43" name="Shape 243"/>
        <p:cNvGrpSpPr/>
        <p:nvPr/>
      </p:nvGrpSpPr>
      <p:grpSpPr>
        <a:xfrm>
          <a:off x="0" y="0"/>
          <a:ext cx="0" cy="0"/>
          <a:chOff x="0" y="0"/>
          <a:chExt cx="0" cy="0"/>
        </a:xfrm>
      </p:grpSpPr>
      <p:pic>
        <p:nvPicPr>
          <p:cNvPr descr="Divider1.png" id="244" name="Google Shape;244;p36"/>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45" name="Google Shape;245;p36"/>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3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7" name="Shape 247"/>
        <p:cNvGrpSpPr/>
        <p:nvPr/>
      </p:nvGrpSpPr>
      <p:grpSpPr>
        <a:xfrm>
          <a:off x="0" y="0"/>
          <a:ext cx="0" cy="0"/>
          <a:chOff x="0" y="0"/>
          <a:chExt cx="0" cy="0"/>
        </a:xfrm>
      </p:grpSpPr>
      <p:pic>
        <p:nvPicPr>
          <p:cNvPr id="248" name="Google Shape;248;p37"/>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9" name="Google Shape;249;p37"/>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50" name="Google Shape;250;p37"/>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52" name="Shape 252"/>
        <p:cNvGrpSpPr/>
        <p:nvPr/>
      </p:nvGrpSpPr>
      <p:grpSpPr>
        <a:xfrm>
          <a:off x="0" y="0"/>
          <a:ext cx="0" cy="0"/>
          <a:chOff x="0" y="0"/>
          <a:chExt cx="0" cy="0"/>
        </a:xfrm>
      </p:grpSpPr>
      <p:pic>
        <p:nvPicPr>
          <p:cNvPr id="253" name="Google Shape;253;p38"/>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55" name="Shape 255"/>
        <p:cNvGrpSpPr/>
        <p:nvPr/>
      </p:nvGrpSpPr>
      <p:grpSpPr>
        <a:xfrm>
          <a:off x="0" y="0"/>
          <a:ext cx="0" cy="0"/>
          <a:chOff x="0" y="0"/>
          <a:chExt cx="0" cy="0"/>
        </a:xfrm>
      </p:grpSpPr>
      <p:grpSp>
        <p:nvGrpSpPr>
          <p:cNvPr id="256" name="Google Shape;256;p40"/>
          <p:cNvGrpSpPr/>
          <p:nvPr/>
        </p:nvGrpSpPr>
        <p:grpSpPr>
          <a:xfrm>
            <a:off x="6262100" y="-3850"/>
            <a:ext cx="2886900" cy="485125"/>
            <a:chOff x="6262100" y="-3850"/>
            <a:chExt cx="2886900" cy="485125"/>
          </a:xfrm>
        </p:grpSpPr>
        <p:pic>
          <p:nvPicPr>
            <p:cNvPr descr="1.png" id="257" name="Google Shape;257;p40"/>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8" name="Google Shape;258;p40"/>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9" name="Google Shape;259;p40"/>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60" name="Google Shape;260;p40"/>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61" name="Google Shape;261;p4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2" name="Google Shape;262;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0"/>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64" name="Google Shape;264;p40"/>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65" name="Google Shape;265;p40"/>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66" name="Google Shape;266;p40"/>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7" name="Google Shape;267;p40"/>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8" name="Google Shape;268;p40"/>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9" name="Google Shape;269;p40"/>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8" name="Google Shape;278;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9" name="Google Shape;279;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1" name="Shape 281"/>
        <p:cNvGrpSpPr/>
        <p:nvPr/>
      </p:nvGrpSpPr>
      <p:grpSpPr>
        <a:xfrm>
          <a:off x="0" y="0"/>
          <a:ext cx="0" cy="0"/>
          <a:chOff x="0" y="0"/>
          <a:chExt cx="0" cy="0"/>
        </a:xfrm>
      </p:grpSpPr>
      <p:pic>
        <p:nvPicPr>
          <p:cNvPr descr="Divider4.png" id="282" name="Google Shape;282;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3" name="Google Shape;283;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4" name="Google Shape;284;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5" name="Google Shape;285;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6" name="Google Shape;286;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7" name="Google Shape;287;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8" name="Shape 288"/>
        <p:cNvGrpSpPr/>
        <p:nvPr/>
      </p:nvGrpSpPr>
      <p:grpSpPr>
        <a:xfrm>
          <a:off x="0" y="0"/>
          <a:ext cx="0" cy="0"/>
          <a:chOff x="0" y="0"/>
          <a:chExt cx="0" cy="0"/>
        </a:xfrm>
      </p:grpSpPr>
      <p:sp>
        <p:nvSpPr>
          <p:cNvPr id="289" name="Google Shape;289;p45"/>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290" name="Google Shape;290;p45"/>
          <p:cNvGrpSpPr/>
          <p:nvPr/>
        </p:nvGrpSpPr>
        <p:grpSpPr>
          <a:xfrm rot="5400000">
            <a:off x="5719749" y="1629787"/>
            <a:ext cx="4964577" cy="1883925"/>
            <a:chOff x="4152224" y="1218499"/>
            <a:chExt cx="4964577" cy="1883925"/>
          </a:xfrm>
        </p:grpSpPr>
        <p:pic>
          <p:nvPicPr>
            <p:cNvPr id="291" name="Google Shape;291;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2" name="Google Shape;292;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3" name="Google Shape;293;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4" name="Google Shape;294;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45"/>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6" name="Shape 296"/>
        <p:cNvGrpSpPr/>
        <p:nvPr/>
      </p:nvGrpSpPr>
      <p:grpSpPr>
        <a:xfrm>
          <a:off x="0" y="0"/>
          <a:ext cx="0" cy="0"/>
          <a:chOff x="0" y="0"/>
          <a:chExt cx="0" cy="0"/>
        </a:xfrm>
      </p:grpSpPr>
      <p:pic>
        <p:nvPicPr>
          <p:cNvPr id="297" name="Google Shape;297;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8" name="Google Shape;298;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9" name="Google Shape;299;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00" name="Google Shape;300;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1" name="Google Shape;301;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2" name="Google Shape;302;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3" name="Google Shape;303;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4" name="Google Shape;304;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5" name="Shape 305"/>
        <p:cNvGrpSpPr/>
        <p:nvPr/>
      </p:nvGrpSpPr>
      <p:grpSpPr>
        <a:xfrm>
          <a:off x="0" y="0"/>
          <a:ext cx="0" cy="0"/>
          <a:chOff x="0" y="0"/>
          <a:chExt cx="0" cy="0"/>
        </a:xfrm>
      </p:grpSpPr>
      <p:pic>
        <p:nvPicPr>
          <p:cNvPr id="306" name="Google Shape;306;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7" name="Google Shape;307;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8" name="Google Shape;308;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9" name="Google Shape;309;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10" name="Google Shape;310;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1" name="Google Shape;311;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3" name="Shape 313"/>
        <p:cNvGrpSpPr/>
        <p:nvPr/>
      </p:nvGrpSpPr>
      <p:grpSpPr>
        <a:xfrm>
          <a:off x="0" y="0"/>
          <a:ext cx="0" cy="0"/>
          <a:chOff x="0" y="0"/>
          <a:chExt cx="0" cy="0"/>
        </a:xfrm>
      </p:grpSpPr>
      <p:pic>
        <p:nvPicPr>
          <p:cNvPr id="314" name="Google Shape;314;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5" name="Google Shape;315;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6" name="Google Shape;316;p48"/>
          <p:cNvGrpSpPr/>
          <p:nvPr/>
        </p:nvGrpSpPr>
        <p:grpSpPr>
          <a:xfrm>
            <a:off x="5709066" y="201260"/>
            <a:ext cx="2296623" cy="4424889"/>
            <a:chOff x="5598780" y="137712"/>
            <a:chExt cx="2577001" cy="4664652"/>
          </a:xfrm>
        </p:grpSpPr>
        <p:pic>
          <p:nvPicPr>
            <p:cNvPr id="317" name="Google Shape;317;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8" name="Google Shape;318;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0" name="Google Shape;320;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1" name="Google Shape;321;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3" name="Shape 323"/>
        <p:cNvGrpSpPr/>
        <p:nvPr/>
      </p:nvGrpSpPr>
      <p:grpSpPr>
        <a:xfrm>
          <a:off x="0" y="0"/>
          <a:ext cx="0" cy="0"/>
          <a:chOff x="0" y="0"/>
          <a:chExt cx="0" cy="0"/>
        </a:xfrm>
      </p:grpSpPr>
      <p:pic>
        <p:nvPicPr>
          <p:cNvPr id="324" name="Google Shape;324;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5" name="Google Shape;325;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6" name="Google Shape;326;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7" name="Google Shape;327;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8" name="Google Shape;328;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3" name="Google Shape;333;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4" name="Google Shape;334;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5" name="Google Shape;335;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6" name="Google Shape;336;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7" name="Google Shape;337;p50"/>
          <p:cNvGrpSpPr/>
          <p:nvPr/>
        </p:nvGrpSpPr>
        <p:grpSpPr>
          <a:xfrm>
            <a:off x="4344100" y="398125"/>
            <a:ext cx="4546500" cy="4222800"/>
            <a:chOff x="4344100" y="398125"/>
            <a:chExt cx="4546500" cy="4222800"/>
          </a:xfrm>
        </p:grpSpPr>
        <p:sp>
          <p:nvSpPr>
            <p:cNvPr id="338" name="Google Shape;338;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50"/>
            <p:cNvGrpSpPr/>
            <p:nvPr/>
          </p:nvGrpSpPr>
          <p:grpSpPr>
            <a:xfrm>
              <a:off x="4445450" y="524200"/>
              <a:ext cx="399495" cy="101100"/>
              <a:chOff x="4445450" y="524200"/>
              <a:chExt cx="399495" cy="101100"/>
            </a:xfrm>
          </p:grpSpPr>
          <p:sp>
            <p:nvSpPr>
              <p:cNvPr id="340" name="Google Shape;340;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4" name="Shape 344"/>
        <p:cNvGrpSpPr/>
        <p:nvPr/>
      </p:nvGrpSpPr>
      <p:grpSpPr>
        <a:xfrm>
          <a:off x="0" y="0"/>
          <a:ext cx="0" cy="0"/>
          <a:chOff x="0" y="0"/>
          <a:chExt cx="0" cy="0"/>
        </a:xfrm>
      </p:grpSpPr>
      <p:pic>
        <p:nvPicPr>
          <p:cNvPr id="345" name="Google Shape;345;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6" name="Google Shape;346;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50" name="Shape 350"/>
        <p:cNvGrpSpPr/>
        <p:nvPr/>
      </p:nvGrpSpPr>
      <p:grpSpPr>
        <a:xfrm>
          <a:off x="0" y="0"/>
          <a:ext cx="0" cy="0"/>
          <a:chOff x="0" y="0"/>
          <a:chExt cx="0" cy="0"/>
        </a:xfrm>
      </p:grpSpPr>
      <p:pic>
        <p:nvPicPr>
          <p:cNvPr id="351" name="Google Shape;351;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2" name="Google Shape;352;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4" name="Google Shape;354;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5" name="Google Shape;355;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7" name="Google Shape;35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8" name="Google Shape;358;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9" name="Shape 359"/>
        <p:cNvGrpSpPr/>
        <p:nvPr/>
      </p:nvGrpSpPr>
      <p:grpSpPr>
        <a:xfrm>
          <a:off x="0" y="0"/>
          <a:ext cx="0" cy="0"/>
          <a:chOff x="0" y="0"/>
          <a:chExt cx="0" cy="0"/>
        </a:xfrm>
      </p:grpSpPr>
      <p:pic>
        <p:nvPicPr>
          <p:cNvPr id="360" name="Google Shape;360;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1" name="Google Shape;361;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2" name="Google Shape;362;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3" name="Google Shape;363;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4" name="Google Shape;364;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5" name="Google Shape;365;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6" name="Google Shape;366;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7" name="Google Shape;367;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8" name="Google Shape;368;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9" name="Shape 369"/>
        <p:cNvGrpSpPr/>
        <p:nvPr/>
      </p:nvGrpSpPr>
      <p:grpSpPr>
        <a:xfrm>
          <a:off x="0" y="0"/>
          <a:ext cx="0" cy="0"/>
          <a:chOff x="0" y="0"/>
          <a:chExt cx="0" cy="0"/>
        </a:xfrm>
      </p:grpSpPr>
      <p:pic>
        <p:nvPicPr>
          <p:cNvPr id="370" name="Google Shape;370;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1" name="Google Shape;371;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2" name="Google Shape;372;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3" name="Google Shape;373;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4" name="Google Shape;374;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5" name="Google Shape;375;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6" name="Google Shape;376;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7" name="Google Shape;377;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8" name="Shape 378"/>
        <p:cNvGrpSpPr/>
        <p:nvPr/>
      </p:nvGrpSpPr>
      <p:grpSpPr>
        <a:xfrm>
          <a:off x="0" y="0"/>
          <a:ext cx="0" cy="0"/>
          <a:chOff x="0" y="0"/>
          <a:chExt cx="0" cy="0"/>
        </a:xfrm>
      </p:grpSpPr>
      <p:pic>
        <p:nvPicPr>
          <p:cNvPr id="379" name="Google Shape;379;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80" name="Google Shape;380;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1" name="Google Shape;381;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2" name="Google Shape;382;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3" name="Google Shape;383;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4" name="Google Shape;384;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6" name="Google Shape;386;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7" name="Google Shape;387;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90" name="Google Shape;390;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1" name="Google Shape;391;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2" name="Google Shape;392;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3" name="Google Shape;393;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4" name="Google Shape;394;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6" name="Google Shape;396;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7" name="Google Shape;397;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8" name="Shape 398"/>
        <p:cNvGrpSpPr/>
        <p:nvPr/>
      </p:nvGrpSpPr>
      <p:grpSpPr>
        <a:xfrm>
          <a:off x="0" y="0"/>
          <a:ext cx="0" cy="0"/>
          <a:chOff x="0" y="0"/>
          <a:chExt cx="0" cy="0"/>
        </a:xfrm>
      </p:grpSpPr>
      <p:pic>
        <p:nvPicPr>
          <p:cNvPr id="399" name="Google Shape;399;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00" name="Google Shape;400;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1" name="Google Shape;401;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2" name="Google Shape;402;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3" name="Google Shape;403;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4" name="Google Shape;404;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6" name="Google Shape;406;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7" name="Google Shape;407;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8" name="Shape 408"/>
        <p:cNvGrpSpPr/>
        <p:nvPr/>
      </p:nvGrpSpPr>
      <p:grpSpPr>
        <a:xfrm>
          <a:off x="0" y="0"/>
          <a:ext cx="0" cy="0"/>
          <a:chOff x="0" y="0"/>
          <a:chExt cx="0" cy="0"/>
        </a:xfrm>
      </p:grpSpPr>
      <p:pic>
        <p:nvPicPr>
          <p:cNvPr id="409" name="Google Shape;409;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0" name="Google Shape;410;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1" name="Google Shape;411;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2" name="Google Shape;412;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3" name="Google Shape;413;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4" name="Google Shape;414;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6" name="Google Shape;416;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7" name="Google Shape;417;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8" name="Shape 418"/>
        <p:cNvGrpSpPr/>
        <p:nvPr/>
      </p:nvGrpSpPr>
      <p:grpSpPr>
        <a:xfrm>
          <a:off x="0" y="0"/>
          <a:ext cx="0" cy="0"/>
          <a:chOff x="0" y="0"/>
          <a:chExt cx="0" cy="0"/>
        </a:xfrm>
      </p:grpSpPr>
      <p:pic>
        <p:nvPicPr>
          <p:cNvPr id="419" name="Google Shape;419;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0" name="Google Shape;420;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1" name="Google Shape;421;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2" name="Google Shape;422;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3" name="Google Shape;423;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6" name="Google Shape;426;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7" name="Google Shape;427;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8" name="Google Shape;428;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29" name="Shape 429"/>
        <p:cNvGrpSpPr/>
        <p:nvPr/>
      </p:nvGrpSpPr>
      <p:grpSpPr>
        <a:xfrm>
          <a:off x="0" y="0"/>
          <a:ext cx="0" cy="0"/>
          <a:chOff x="0" y="0"/>
          <a:chExt cx="0" cy="0"/>
        </a:xfrm>
      </p:grpSpPr>
      <p:pic>
        <p:nvPicPr>
          <p:cNvPr id="430" name="Google Shape;430;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1" name="Google Shape;431;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2" name="Google Shape;432;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3" name="Google Shape;433;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4" name="Google Shape;434;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5" name="Google Shape;435;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7" name="Google Shape;437;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8" name="Google Shape;438;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39" name="Shape 439"/>
        <p:cNvGrpSpPr/>
        <p:nvPr/>
      </p:nvGrpSpPr>
      <p:grpSpPr>
        <a:xfrm>
          <a:off x="0" y="0"/>
          <a:ext cx="0" cy="0"/>
          <a:chOff x="0" y="0"/>
          <a:chExt cx="0" cy="0"/>
        </a:xfrm>
      </p:grpSpPr>
      <p:pic>
        <p:nvPicPr>
          <p:cNvPr id="440" name="Google Shape;440;p6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1" name="Google Shape;441;p6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2" name="Google Shape;442;p6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3" name="Google Shape;443;p6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4" name="Google Shape;444;p6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5" name="Google Shape;445;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6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47" name="Google Shape;447;p6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8" name="Google Shape;448;p6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49" name="Shape 449"/>
        <p:cNvGrpSpPr/>
        <p:nvPr/>
      </p:nvGrpSpPr>
      <p:grpSpPr>
        <a:xfrm>
          <a:off x="0" y="0"/>
          <a:ext cx="0" cy="0"/>
          <a:chOff x="0" y="0"/>
          <a:chExt cx="0" cy="0"/>
        </a:xfrm>
      </p:grpSpPr>
      <p:pic>
        <p:nvPicPr>
          <p:cNvPr id="450" name="Google Shape;450;p6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1" name="Google Shape;451;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6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53" name="Google Shape;453;p6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54" name="Google Shape;454;p6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55" name="Google Shape;455;p6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56" name="Shape 456"/>
        <p:cNvGrpSpPr/>
        <p:nvPr/>
      </p:nvGrpSpPr>
      <p:grpSpPr>
        <a:xfrm>
          <a:off x="0" y="0"/>
          <a:ext cx="0" cy="0"/>
          <a:chOff x="0" y="0"/>
          <a:chExt cx="0" cy="0"/>
        </a:xfrm>
      </p:grpSpPr>
      <p:pic>
        <p:nvPicPr>
          <p:cNvPr descr="Divider1.png" id="457" name="Google Shape;457;p6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58" name="Google Shape;458;p6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9" name="Google Shape;459;p6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0" name="Shape 460"/>
        <p:cNvGrpSpPr/>
        <p:nvPr/>
      </p:nvGrpSpPr>
      <p:grpSpPr>
        <a:xfrm>
          <a:off x="0" y="0"/>
          <a:ext cx="0" cy="0"/>
          <a:chOff x="0" y="0"/>
          <a:chExt cx="0" cy="0"/>
        </a:xfrm>
      </p:grpSpPr>
      <p:pic>
        <p:nvPicPr>
          <p:cNvPr id="461" name="Google Shape;461;p6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2" name="Google Shape;462;p6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63" name="Google Shape;463;p64"/>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65" name="Shape 465"/>
        <p:cNvGrpSpPr/>
        <p:nvPr/>
      </p:nvGrpSpPr>
      <p:grpSpPr>
        <a:xfrm>
          <a:off x="0" y="0"/>
          <a:ext cx="0" cy="0"/>
          <a:chOff x="0" y="0"/>
          <a:chExt cx="0" cy="0"/>
        </a:xfrm>
      </p:grpSpPr>
      <p:pic>
        <p:nvPicPr>
          <p:cNvPr id="466" name="Google Shape;466;p6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7" name="Shape 467"/>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68" name="Shape 468"/>
        <p:cNvGrpSpPr/>
        <p:nvPr/>
      </p:nvGrpSpPr>
      <p:grpSpPr>
        <a:xfrm>
          <a:off x="0" y="0"/>
          <a:ext cx="0" cy="0"/>
          <a:chOff x="0" y="0"/>
          <a:chExt cx="0" cy="0"/>
        </a:xfrm>
      </p:grpSpPr>
      <p:grpSp>
        <p:nvGrpSpPr>
          <p:cNvPr id="469" name="Google Shape;469;p67"/>
          <p:cNvGrpSpPr/>
          <p:nvPr/>
        </p:nvGrpSpPr>
        <p:grpSpPr>
          <a:xfrm>
            <a:off x="6262100" y="-3850"/>
            <a:ext cx="2886900" cy="485125"/>
            <a:chOff x="6262100" y="-3850"/>
            <a:chExt cx="2886900" cy="485125"/>
          </a:xfrm>
        </p:grpSpPr>
        <p:pic>
          <p:nvPicPr>
            <p:cNvPr descr="1.png" id="470" name="Google Shape;470;p6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1" name="Google Shape;471;p6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2" name="Google Shape;472;p6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73" name="Google Shape;473;p6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74" name="Google Shape;474;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75" name="Google Shape;475;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6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77" name="Google Shape;477;p6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78" name="Google Shape;478;p6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79" name="Google Shape;479;p6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0" name="Google Shape;480;p6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1" name="Google Shape;481;p6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2" name="Google Shape;482;p6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83" name="Shape 483"/>
        <p:cNvGrpSpPr/>
        <p:nvPr/>
      </p:nvGrpSpPr>
      <p:grpSpPr>
        <a:xfrm>
          <a:off x="0" y="0"/>
          <a:ext cx="0" cy="0"/>
          <a:chOff x="0" y="0"/>
          <a:chExt cx="0" cy="0"/>
        </a:xfrm>
      </p:grpSpPr>
      <p:pic>
        <p:nvPicPr>
          <p:cNvPr id="484" name="Google Shape;484;p6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85" name="Google Shape;485;p6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86" name="Google Shape;486;p6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7" name="Google Shape;487;p6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6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89" name="Google Shape;489;p6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93" name="Shape 493"/>
        <p:cNvGrpSpPr/>
        <p:nvPr/>
      </p:nvGrpSpPr>
      <p:grpSpPr>
        <a:xfrm>
          <a:off x="0" y="0"/>
          <a:ext cx="0" cy="0"/>
          <a:chOff x="0" y="0"/>
          <a:chExt cx="0" cy="0"/>
        </a:xfrm>
      </p:grpSpPr>
      <p:pic>
        <p:nvPicPr>
          <p:cNvPr id="494" name="Google Shape;494;p7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95" name="Google Shape;495;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6" name="Shape 496"/>
        <p:cNvGrpSpPr/>
        <p:nvPr/>
      </p:nvGrpSpPr>
      <p:grpSpPr>
        <a:xfrm>
          <a:off x="0" y="0"/>
          <a:ext cx="0" cy="0"/>
          <a:chOff x="0" y="0"/>
          <a:chExt cx="0" cy="0"/>
        </a:xfrm>
      </p:grpSpPr>
      <p:pic>
        <p:nvPicPr>
          <p:cNvPr id="497" name="Google Shape;497;p7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8" name="Google Shape;498;p71"/>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9" name="Google Shape;499;p7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71"/>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01" name="Shape 501"/>
        <p:cNvGrpSpPr/>
        <p:nvPr/>
      </p:nvGrpSpPr>
      <p:grpSpPr>
        <a:xfrm>
          <a:off x="0" y="0"/>
          <a:ext cx="0" cy="0"/>
          <a:chOff x="0" y="0"/>
          <a:chExt cx="0" cy="0"/>
        </a:xfrm>
      </p:grpSpPr>
      <p:pic>
        <p:nvPicPr>
          <p:cNvPr descr="Divider4.png" id="502" name="Google Shape;502;p72"/>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03" name="Google Shape;503;p72"/>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04" name="Google Shape;504;p72"/>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05" name="Google Shape;505;p72"/>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6" name="Google Shape;506;p72"/>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7" name="Google Shape;507;p72"/>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8" name="Shape 508"/>
        <p:cNvGrpSpPr/>
        <p:nvPr/>
      </p:nvGrpSpPr>
      <p:grpSpPr>
        <a:xfrm>
          <a:off x="0" y="0"/>
          <a:ext cx="0" cy="0"/>
          <a:chOff x="0" y="0"/>
          <a:chExt cx="0" cy="0"/>
        </a:xfrm>
      </p:grpSpPr>
      <p:sp>
        <p:nvSpPr>
          <p:cNvPr id="509" name="Google Shape;509;p73"/>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10" name="Google Shape;510;p73"/>
          <p:cNvGrpSpPr/>
          <p:nvPr/>
        </p:nvGrpSpPr>
        <p:grpSpPr>
          <a:xfrm rot="5400000">
            <a:off x="5719749" y="1629787"/>
            <a:ext cx="4964577" cy="1883925"/>
            <a:chOff x="4152224" y="1218499"/>
            <a:chExt cx="4964577" cy="1883925"/>
          </a:xfrm>
        </p:grpSpPr>
        <p:pic>
          <p:nvPicPr>
            <p:cNvPr id="511" name="Google Shape;511;p73"/>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12" name="Google Shape;512;p73"/>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13" name="Google Shape;513;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4" name="Google Shape;514;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5" name="Shape 515"/>
        <p:cNvGrpSpPr/>
        <p:nvPr/>
      </p:nvGrpSpPr>
      <p:grpSpPr>
        <a:xfrm>
          <a:off x="0" y="0"/>
          <a:ext cx="0" cy="0"/>
          <a:chOff x="0" y="0"/>
          <a:chExt cx="0" cy="0"/>
        </a:xfrm>
      </p:grpSpPr>
      <p:pic>
        <p:nvPicPr>
          <p:cNvPr id="516" name="Google Shape;516;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7" name="Google Shape;517;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8" name="Google Shape;518;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9" name="Google Shape;519;p7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20" name="Google Shape;520;p7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1" name="Google Shape;521;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22" name="Google Shape;522;p7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24" name="Shape 524"/>
        <p:cNvGrpSpPr/>
        <p:nvPr/>
      </p:nvGrpSpPr>
      <p:grpSpPr>
        <a:xfrm>
          <a:off x="0" y="0"/>
          <a:ext cx="0" cy="0"/>
          <a:chOff x="0" y="0"/>
          <a:chExt cx="0" cy="0"/>
        </a:xfrm>
      </p:grpSpPr>
      <p:pic>
        <p:nvPicPr>
          <p:cNvPr id="525" name="Google Shape;525;p7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6" name="Google Shape;526;p7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7" name="Google Shape;527;p75"/>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8" name="Google Shape;528;p7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9" name="Google Shape;529;p7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30" name="Google Shape;530;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32" name="Shape 532"/>
        <p:cNvGrpSpPr/>
        <p:nvPr/>
      </p:nvGrpSpPr>
      <p:grpSpPr>
        <a:xfrm>
          <a:off x="0" y="0"/>
          <a:ext cx="0" cy="0"/>
          <a:chOff x="0" y="0"/>
          <a:chExt cx="0" cy="0"/>
        </a:xfrm>
      </p:grpSpPr>
      <p:pic>
        <p:nvPicPr>
          <p:cNvPr id="533" name="Google Shape;533;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4" name="Google Shape;534;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5" name="Google Shape;535;p76"/>
          <p:cNvGrpSpPr/>
          <p:nvPr/>
        </p:nvGrpSpPr>
        <p:grpSpPr>
          <a:xfrm>
            <a:off x="5709066" y="201260"/>
            <a:ext cx="2296623" cy="4424889"/>
            <a:chOff x="5598780" y="137712"/>
            <a:chExt cx="2577001" cy="4664652"/>
          </a:xfrm>
        </p:grpSpPr>
        <p:pic>
          <p:nvPicPr>
            <p:cNvPr id="536" name="Google Shape;536;p76"/>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7" name="Google Shape;537;p76"/>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9" name="Google Shape;539;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40" name="Google Shape;540;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76"/>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42" name="Shape 542"/>
        <p:cNvGrpSpPr/>
        <p:nvPr/>
      </p:nvGrpSpPr>
      <p:grpSpPr>
        <a:xfrm>
          <a:off x="0" y="0"/>
          <a:ext cx="0" cy="0"/>
          <a:chOff x="0" y="0"/>
          <a:chExt cx="0" cy="0"/>
        </a:xfrm>
      </p:grpSpPr>
      <p:pic>
        <p:nvPicPr>
          <p:cNvPr id="543" name="Google Shape;543;p7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4" name="Google Shape;544;p7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5" name="Google Shape;545;p7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6" name="Google Shape;546;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7" name="Google Shape;547;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7"/>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77"/>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50" name="Shape 550"/>
        <p:cNvGrpSpPr/>
        <p:nvPr/>
      </p:nvGrpSpPr>
      <p:grpSpPr>
        <a:xfrm>
          <a:off x="0" y="0"/>
          <a:ext cx="0" cy="0"/>
          <a:chOff x="0" y="0"/>
          <a:chExt cx="0" cy="0"/>
        </a:xfrm>
      </p:grpSpPr>
      <p:pic>
        <p:nvPicPr>
          <p:cNvPr id="551" name="Google Shape;551;p78"/>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52" name="Google Shape;552;p7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3" name="Google Shape;553;p78"/>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4" name="Google Shape;554;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5" name="Google Shape;555;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6" name="Google Shape;556;p78"/>
          <p:cNvGrpSpPr/>
          <p:nvPr/>
        </p:nvGrpSpPr>
        <p:grpSpPr>
          <a:xfrm>
            <a:off x="4344100" y="398125"/>
            <a:ext cx="4546500" cy="4222800"/>
            <a:chOff x="4344100" y="398125"/>
            <a:chExt cx="4546500" cy="4222800"/>
          </a:xfrm>
        </p:grpSpPr>
        <p:sp>
          <p:nvSpPr>
            <p:cNvPr id="557" name="Google Shape;557;p78"/>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78"/>
            <p:cNvGrpSpPr/>
            <p:nvPr/>
          </p:nvGrpSpPr>
          <p:grpSpPr>
            <a:xfrm>
              <a:off x="4445450" y="524200"/>
              <a:ext cx="399495" cy="101100"/>
              <a:chOff x="4445450" y="524200"/>
              <a:chExt cx="399495" cy="101100"/>
            </a:xfrm>
          </p:grpSpPr>
          <p:sp>
            <p:nvSpPr>
              <p:cNvPr id="559" name="Google Shape;559;p78"/>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8"/>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78"/>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63" name="Shape 563"/>
        <p:cNvGrpSpPr/>
        <p:nvPr/>
      </p:nvGrpSpPr>
      <p:grpSpPr>
        <a:xfrm>
          <a:off x="0" y="0"/>
          <a:ext cx="0" cy="0"/>
          <a:chOff x="0" y="0"/>
          <a:chExt cx="0" cy="0"/>
        </a:xfrm>
      </p:grpSpPr>
      <p:pic>
        <p:nvPicPr>
          <p:cNvPr id="564" name="Google Shape;564;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5" name="Google Shape;565;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9" name="Shape 569"/>
        <p:cNvGrpSpPr/>
        <p:nvPr/>
      </p:nvGrpSpPr>
      <p:grpSpPr>
        <a:xfrm>
          <a:off x="0" y="0"/>
          <a:ext cx="0" cy="0"/>
          <a:chOff x="0" y="0"/>
          <a:chExt cx="0" cy="0"/>
        </a:xfrm>
      </p:grpSpPr>
      <p:pic>
        <p:nvPicPr>
          <p:cNvPr id="570" name="Google Shape;570;p80"/>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71" name="Google Shape;571;p80"/>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0"/>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73" name="Google Shape;573;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4" name="Google Shape;574;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6" name="Google Shape;57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7" name="Google Shape;577;p80"/>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8" name="Shape 578"/>
        <p:cNvGrpSpPr/>
        <p:nvPr/>
      </p:nvGrpSpPr>
      <p:grpSpPr>
        <a:xfrm>
          <a:off x="0" y="0"/>
          <a:ext cx="0" cy="0"/>
          <a:chOff x="0" y="0"/>
          <a:chExt cx="0" cy="0"/>
        </a:xfrm>
      </p:grpSpPr>
      <p:pic>
        <p:nvPicPr>
          <p:cNvPr id="579" name="Google Shape;579;p81"/>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80" name="Google Shape;580;p81"/>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81" name="Google Shape;581;p81"/>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2" name="Google Shape;582;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3" name="Google Shape;583;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5" name="Google Shape;585;p8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6" name="Google Shape;586;p8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8" name="Shape 588"/>
        <p:cNvGrpSpPr/>
        <p:nvPr/>
      </p:nvGrpSpPr>
      <p:grpSpPr>
        <a:xfrm>
          <a:off x="0" y="0"/>
          <a:ext cx="0" cy="0"/>
          <a:chOff x="0" y="0"/>
          <a:chExt cx="0" cy="0"/>
        </a:xfrm>
      </p:grpSpPr>
      <p:pic>
        <p:nvPicPr>
          <p:cNvPr id="589" name="Google Shape;589;p8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90" name="Google Shape;590;p8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91" name="Google Shape;591;p8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2" name="Google Shape;592;p8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3" name="Google Shape;593;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94" name="Google Shape;594;p82"/>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5" name="Google Shape;595;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6" name="Google Shape;596;p82"/>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7" name="Shape 597"/>
        <p:cNvGrpSpPr/>
        <p:nvPr/>
      </p:nvGrpSpPr>
      <p:grpSpPr>
        <a:xfrm>
          <a:off x="0" y="0"/>
          <a:ext cx="0" cy="0"/>
          <a:chOff x="0" y="0"/>
          <a:chExt cx="0" cy="0"/>
        </a:xfrm>
      </p:grpSpPr>
      <p:pic>
        <p:nvPicPr>
          <p:cNvPr id="598" name="Google Shape;598;p83"/>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9" name="Google Shape;599;p8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00" name="Google Shape;600;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1" name="Google Shape;601;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2" name="Google Shape;602;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3" name="Google Shape;603;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5" name="Google Shape;605;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6" name="Google Shape;606;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7" name="Shape 607"/>
        <p:cNvGrpSpPr/>
        <p:nvPr/>
      </p:nvGrpSpPr>
      <p:grpSpPr>
        <a:xfrm>
          <a:off x="0" y="0"/>
          <a:ext cx="0" cy="0"/>
          <a:chOff x="0" y="0"/>
          <a:chExt cx="0" cy="0"/>
        </a:xfrm>
      </p:grpSpPr>
      <p:pic>
        <p:nvPicPr>
          <p:cNvPr id="608" name="Google Shape;608;p8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9" name="Google Shape;609;p84"/>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10" name="Google Shape;610;p8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1" name="Google Shape;611;p8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2" name="Google Shape;612;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3" name="Google Shape;613;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4" name="Google Shape;614;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5" name="Google Shape;615;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6" name="Google Shape;616;p8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7" name="Shape 617"/>
        <p:cNvGrpSpPr/>
        <p:nvPr/>
      </p:nvGrpSpPr>
      <p:grpSpPr>
        <a:xfrm>
          <a:off x="0" y="0"/>
          <a:ext cx="0" cy="0"/>
          <a:chOff x="0" y="0"/>
          <a:chExt cx="0" cy="0"/>
        </a:xfrm>
      </p:grpSpPr>
      <p:pic>
        <p:nvPicPr>
          <p:cNvPr id="618" name="Google Shape;618;p85"/>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9" name="Google Shape;619;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20" name="Google Shape;620;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1" name="Google Shape;621;p85"/>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2" name="Google Shape;622;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3" name="Google Shape;623;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4" name="Google Shape;624;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5" name="Google Shape;625;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6" name="Google Shape;626;p85"/>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27" name="Google Shape;627;p85"/>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28" name="Google Shape;628;p85"/>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9" name="Shape 629"/>
        <p:cNvGrpSpPr/>
        <p:nvPr/>
      </p:nvGrpSpPr>
      <p:grpSpPr>
        <a:xfrm>
          <a:off x="0" y="0"/>
          <a:ext cx="0" cy="0"/>
          <a:chOff x="0" y="0"/>
          <a:chExt cx="0" cy="0"/>
        </a:xfrm>
      </p:grpSpPr>
      <p:pic>
        <p:nvPicPr>
          <p:cNvPr id="630" name="Google Shape;630;p86"/>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31" name="Google Shape;631;p8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32" name="Google Shape;632;p8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3" name="Google Shape;633;p86"/>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4" name="Google Shape;634;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5" name="Google Shape;635;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6" name="Google Shape;636;p8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7" name="Google Shape;637;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8" name="Google Shape;638;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9" name="Shape 639"/>
        <p:cNvGrpSpPr/>
        <p:nvPr/>
      </p:nvGrpSpPr>
      <p:grpSpPr>
        <a:xfrm>
          <a:off x="0" y="0"/>
          <a:ext cx="0" cy="0"/>
          <a:chOff x="0" y="0"/>
          <a:chExt cx="0" cy="0"/>
        </a:xfrm>
      </p:grpSpPr>
      <p:pic>
        <p:nvPicPr>
          <p:cNvPr id="640" name="Google Shape;640;p87"/>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41" name="Google Shape;641;p87"/>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42" name="Google Shape;642;p87"/>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43" name="Google Shape;643;p8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44" name="Google Shape;644;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5" name="Google Shape;645;p87"/>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7"/>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7" name="Google Shape;647;p87"/>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9" name="Google Shape;649;p87"/>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50" name="Shape 650"/>
        <p:cNvGrpSpPr/>
        <p:nvPr/>
      </p:nvGrpSpPr>
      <p:grpSpPr>
        <a:xfrm>
          <a:off x="0" y="0"/>
          <a:ext cx="0" cy="0"/>
          <a:chOff x="0" y="0"/>
          <a:chExt cx="0" cy="0"/>
        </a:xfrm>
      </p:grpSpPr>
      <p:pic>
        <p:nvPicPr>
          <p:cNvPr id="651" name="Google Shape;651;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2" name="Google Shape;652;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3" name="Google Shape;653;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4" name="Google Shape;654;p8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5" name="Google Shape;655;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6" name="Google Shape;656;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7" name="Google Shape;657;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8" name="Google Shape;658;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9" name="Google Shape;659;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707" name="Shape 707"/>
        <p:cNvGrpSpPr/>
        <p:nvPr/>
      </p:nvGrpSpPr>
      <p:grpSpPr>
        <a:xfrm>
          <a:off x="0" y="0"/>
          <a:ext cx="0" cy="0"/>
          <a:chOff x="0" y="0"/>
          <a:chExt cx="0" cy="0"/>
        </a:xfrm>
      </p:grpSpPr>
      <p:pic>
        <p:nvPicPr>
          <p:cNvPr id="708" name="Google Shape;708;p97"/>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709" name="Google Shape;709;p9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710" name="Shape 710"/>
        <p:cNvGrpSpPr/>
        <p:nvPr/>
      </p:nvGrpSpPr>
      <p:grpSpPr>
        <a:xfrm>
          <a:off x="0" y="0"/>
          <a:ext cx="0" cy="0"/>
          <a:chOff x="0" y="0"/>
          <a:chExt cx="0" cy="0"/>
        </a:xfrm>
      </p:grpSpPr>
      <p:pic>
        <p:nvPicPr>
          <p:cNvPr id="711" name="Google Shape;711;p98"/>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712" name="Google Shape;712;p98"/>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713" name="Google Shape;713;p9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4" name="Google Shape;714;p98"/>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715" name="Shape 715"/>
        <p:cNvGrpSpPr/>
        <p:nvPr/>
      </p:nvGrpSpPr>
      <p:grpSpPr>
        <a:xfrm>
          <a:off x="0" y="0"/>
          <a:ext cx="0" cy="0"/>
          <a:chOff x="0" y="0"/>
          <a:chExt cx="0" cy="0"/>
        </a:xfrm>
      </p:grpSpPr>
      <p:pic>
        <p:nvPicPr>
          <p:cNvPr descr="Divider4.png" id="716" name="Google Shape;716;p99"/>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717" name="Google Shape;717;p99"/>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718" name="Google Shape;718;p99"/>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719" name="Google Shape;719;p99"/>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720" name="Google Shape;720;p99"/>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721" name="Google Shape;721;p99"/>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722" name="Shape 722"/>
        <p:cNvGrpSpPr/>
        <p:nvPr/>
      </p:nvGrpSpPr>
      <p:grpSpPr>
        <a:xfrm>
          <a:off x="0" y="0"/>
          <a:ext cx="0" cy="0"/>
          <a:chOff x="0" y="0"/>
          <a:chExt cx="0" cy="0"/>
        </a:xfrm>
      </p:grpSpPr>
      <p:sp>
        <p:nvSpPr>
          <p:cNvPr id="723" name="Google Shape;723;p100"/>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724" name="Google Shape;724;p100"/>
          <p:cNvGrpSpPr/>
          <p:nvPr/>
        </p:nvGrpSpPr>
        <p:grpSpPr>
          <a:xfrm rot="5400000">
            <a:off x="5719749" y="1629787"/>
            <a:ext cx="4964577" cy="1883925"/>
            <a:chOff x="4152224" y="1218499"/>
            <a:chExt cx="4964577" cy="1883925"/>
          </a:xfrm>
        </p:grpSpPr>
        <p:pic>
          <p:nvPicPr>
            <p:cNvPr id="725" name="Google Shape;725;p100"/>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6" name="Google Shape;726;p100"/>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27" name="Google Shape;727;p10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28" name="Google Shape;728;p10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29" name="Shape 729"/>
        <p:cNvGrpSpPr/>
        <p:nvPr/>
      </p:nvGrpSpPr>
      <p:grpSpPr>
        <a:xfrm>
          <a:off x="0" y="0"/>
          <a:ext cx="0" cy="0"/>
          <a:chOff x="0" y="0"/>
          <a:chExt cx="0" cy="0"/>
        </a:xfrm>
      </p:grpSpPr>
      <p:pic>
        <p:nvPicPr>
          <p:cNvPr id="730" name="Google Shape;730;p101"/>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31" name="Google Shape;731;p101"/>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32" name="Google Shape;732;p10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33" name="Google Shape;733;p10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34" name="Google Shape;734;p10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35" name="Google Shape;735;p10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36" name="Google Shape;736;p101"/>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737" name="Google Shape;737;p101"/>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738" name="Shape 738"/>
        <p:cNvGrpSpPr/>
        <p:nvPr/>
      </p:nvGrpSpPr>
      <p:grpSpPr>
        <a:xfrm>
          <a:off x="0" y="0"/>
          <a:ext cx="0" cy="0"/>
          <a:chOff x="0" y="0"/>
          <a:chExt cx="0" cy="0"/>
        </a:xfrm>
      </p:grpSpPr>
      <p:pic>
        <p:nvPicPr>
          <p:cNvPr id="739" name="Google Shape;739;p102"/>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40" name="Google Shape;740;p102"/>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741" name="Google Shape;741;p102"/>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742" name="Google Shape;742;p102"/>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743" name="Google Shape;743;p10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744" name="Google Shape;744;p10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5" name="Google Shape;745;p10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746" name="Shape 746"/>
        <p:cNvGrpSpPr/>
        <p:nvPr/>
      </p:nvGrpSpPr>
      <p:grpSpPr>
        <a:xfrm>
          <a:off x="0" y="0"/>
          <a:ext cx="0" cy="0"/>
          <a:chOff x="0" y="0"/>
          <a:chExt cx="0" cy="0"/>
        </a:xfrm>
      </p:grpSpPr>
      <p:pic>
        <p:nvPicPr>
          <p:cNvPr id="747" name="Google Shape;747;p10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748" name="Google Shape;748;p10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749" name="Google Shape;749;p103"/>
          <p:cNvGrpSpPr/>
          <p:nvPr/>
        </p:nvGrpSpPr>
        <p:grpSpPr>
          <a:xfrm>
            <a:off x="5709066" y="201260"/>
            <a:ext cx="2296623" cy="4424889"/>
            <a:chOff x="5598780" y="137712"/>
            <a:chExt cx="2577001" cy="4664652"/>
          </a:xfrm>
        </p:grpSpPr>
        <p:pic>
          <p:nvPicPr>
            <p:cNvPr id="750" name="Google Shape;750;p103"/>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751" name="Google Shape;751;p103"/>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10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53" name="Google Shape;753;p10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54" name="Google Shape;754;p10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55" name="Google Shape;755;p103"/>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756" name="Shape 756"/>
        <p:cNvGrpSpPr/>
        <p:nvPr/>
      </p:nvGrpSpPr>
      <p:grpSpPr>
        <a:xfrm>
          <a:off x="0" y="0"/>
          <a:ext cx="0" cy="0"/>
          <a:chOff x="0" y="0"/>
          <a:chExt cx="0" cy="0"/>
        </a:xfrm>
      </p:grpSpPr>
      <p:pic>
        <p:nvPicPr>
          <p:cNvPr id="757" name="Google Shape;757;p104"/>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758" name="Google Shape;758;p104"/>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59" name="Google Shape;759;p104"/>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60" name="Google Shape;760;p10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61" name="Google Shape;761;p10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62" name="Google Shape;762;p104"/>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3" name="Google Shape;763;p104"/>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5.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4.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7" Type="http://schemas.openxmlformats.org/officeDocument/2006/relationships/theme" Target="../theme/theme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1.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5" Type="http://schemas.openxmlformats.org/officeDocument/2006/relationships/slideLayout" Target="../slideLayouts/slideLayout96.xml"/><Relationship Id="rId6" Type="http://schemas.openxmlformats.org/officeDocument/2006/relationships/slideLayout" Target="../slideLayouts/slideLayout97.xml"/><Relationship Id="rId29" Type="http://schemas.openxmlformats.org/officeDocument/2006/relationships/slideLayout" Target="../slideLayouts/slideLayout120.xml"/><Relationship Id="rId7" Type="http://schemas.openxmlformats.org/officeDocument/2006/relationships/slideLayout" Target="../slideLayouts/slideLayout98.xml"/><Relationship Id="rId8" Type="http://schemas.openxmlformats.org/officeDocument/2006/relationships/slideLayout" Target="../slideLayouts/slideLayout99.xml"/><Relationship Id="rId31" Type="http://schemas.openxmlformats.org/officeDocument/2006/relationships/slideLayout" Target="../slideLayouts/slideLayout122.xml"/><Relationship Id="rId30" Type="http://schemas.openxmlformats.org/officeDocument/2006/relationships/slideLayout" Target="../slideLayouts/slideLayout121.xml"/><Relationship Id="rId11" Type="http://schemas.openxmlformats.org/officeDocument/2006/relationships/slideLayout" Target="../slideLayouts/slideLayout102.xml"/><Relationship Id="rId33" Type="http://schemas.openxmlformats.org/officeDocument/2006/relationships/slideLayout" Target="../slideLayouts/slideLayout124.xml"/><Relationship Id="rId10" Type="http://schemas.openxmlformats.org/officeDocument/2006/relationships/slideLayout" Target="../slideLayouts/slideLayout101.xml"/><Relationship Id="rId32" Type="http://schemas.openxmlformats.org/officeDocument/2006/relationships/slideLayout" Target="../slideLayouts/slideLayout123.xml"/><Relationship Id="rId13" Type="http://schemas.openxmlformats.org/officeDocument/2006/relationships/slideLayout" Target="../slideLayouts/slideLayout104.xml"/><Relationship Id="rId35" Type="http://schemas.openxmlformats.org/officeDocument/2006/relationships/slideLayout" Target="../slideLayouts/slideLayout126.xml"/><Relationship Id="rId12" Type="http://schemas.openxmlformats.org/officeDocument/2006/relationships/slideLayout" Target="../slideLayouts/slideLayout103.xml"/><Relationship Id="rId34" Type="http://schemas.openxmlformats.org/officeDocument/2006/relationships/slideLayout" Target="../slideLayouts/slideLayout125.xml"/><Relationship Id="rId15" Type="http://schemas.openxmlformats.org/officeDocument/2006/relationships/slideLayout" Target="../slideLayouts/slideLayout106.xml"/><Relationship Id="rId37" Type="http://schemas.openxmlformats.org/officeDocument/2006/relationships/slideLayout" Target="../slideLayouts/slideLayout128.xml"/><Relationship Id="rId14" Type="http://schemas.openxmlformats.org/officeDocument/2006/relationships/slideLayout" Target="../slideLayouts/slideLayout105.xml"/><Relationship Id="rId36" Type="http://schemas.openxmlformats.org/officeDocument/2006/relationships/slideLayout" Target="../slideLayouts/slideLayout127.xml"/><Relationship Id="rId17" Type="http://schemas.openxmlformats.org/officeDocument/2006/relationships/slideLayout" Target="../slideLayouts/slideLayout108.xml"/><Relationship Id="rId39" Type="http://schemas.openxmlformats.org/officeDocument/2006/relationships/theme" Target="../theme/theme1.xml"/><Relationship Id="rId16" Type="http://schemas.openxmlformats.org/officeDocument/2006/relationships/slideLayout" Target="../slideLayouts/slideLayout107.xml"/><Relationship Id="rId38" Type="http://schemas.openxmlformats.org/officeDocument/2006/relationships/slideLayout" Target="../slideLayouts/slideLayout129.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2" name="Google Shape;27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0" name="Shape 490"/>
        <p:cNvGrpSpPr/>
        <p:nvPr/>
      </p:nvGrpSpPr>
      <p:grpSpPr>
        <a:xfrm>
          <a:off x="0" y="0"/>
          <a:ext cx="0" cy="0"/>
          <a:chOff x="0" y="0"/>
          <a:chExt cx="0" cy="0"/>
        </a:xfrm>
      </p:grpSpPr>
      <p:sp>
        <p:nvSpPr>
          <p:cNvPr id="491" name="Google Shape;49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92" name="Google Shape;492;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4" name="Shape 704"/>
        <p:cNvGrpSpPr/>
        <p:nvPr/>
      </p:nvGrpSpPr>
      <p:grpSpPr>
        <a:xfrm>
          <a:off x="0" y="0"/>
          <a:ext cx="0" cy="0"/>
          <a:chOff x="0" y="0"/>
          <a:chExt cx="0" cy="0"/>
        </a:xfrm>
      </p:grpSpPr>
      <p:sp>
        <p:nvSpPr>
          <p:cNvPr id="705" name="Google Shape;705;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06" name="Google Shape;706;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0.xml"/><Relationship Id="rId3" Type="http://schemas.openxmlformats.org/officeDocument/2006/relationships/image" Target="../media/image1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xml"/><Relationship Id="rId3" Type="http://schemas.openxmlformats.org/officeDocument/2006/relationships/image" Target="../media/image1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6.xml"/><Relationship Id="rId3" Type="http://schemas.openxmlformats.org/officeDocument/2006/relationships/image" Target="../media/image1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7.xml"/><Relationship Id="rId3" Type="http://schemas.openxmlformats.org/officeDocument/2006/relationships/image" Target="../media/image190.png"/><Relationship Id="rId4" Type="http://schemas.openxmlformats.org/officeDocument/2006/relationships/image" Target="../media/image19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3.xml"/><Relationship Id="rId3" Type="http://schemas.openxmlformats.org/officeDocument/2006/relationships/image" Target="../media/image19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4.xml"/><Relationship Id="rId3" Type="http://schemas.openxmlformats.org/officeDocument/2006/relationships/image" Target="../media/image19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5.xml"/><Relationship Id="rId3" Type="http://schemas.openxmlformats.org/officeDocument/2006/relationships/image" Target="../media/image19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7.xml"/><Relationship Id="rId3" Type="http://schemas.openxmlformats.org/officeDocument/2006/relationships/image" Target="../media/image2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hyperlink" Target="http://www.youtube.com/watch?v=Jwd_lkXoLKk" TargetMode="External"/><Relationship Id="rId4" Type="http://schemas.openxmlformats.org/officeDocument/2006/relationships/image" Target="../media/image19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95.png"/><Relationship Id="rId4" Type="http://schemas.openxmlformats.org/officeDocument/2006/relationships/hyperlink" Target="http://www.youtube.com/watch?v=BTZMUDKSpSs" TargetMode="External"/><Relationship Id="rId5" Type="http://schemas.openxmlformats.org/officeDocument/2006/relationships/image" Target="../media/image19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201.png"/><Relationship Id="rId4" Type="http://schemas.openxmlformats.org/officeDocument/2006/relationships/image" Target="../media/image1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35"/>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Binary Trees</a:t>
            </a:r>
            <a:endParaRPr sz="3600"/>
          </a:p>
        </p:txBody>
      </p:sp>
      <p:sp>
        <p:nvSpPr>
          <p:cNvPr id="1000" name="Google Shape;1000;p135"/>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1001" name="Google Shape;1001;p135"/>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4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Binary Tree?</a:t>
            </a:r>
            <a:endParaRPr/>
          </a:p>
        </p:txBody>
      </p:sp>
      <p:pic>
        <p:nvPicPr>
          <p:cNvPr id="1079" name="Google Shape;1079;p144"/>
          <p:cNvPicPr preferRelativeResize="0"/>
          <p:nvPr/>
        </p:nvPicPr>
        <p:blipFill>
          <a:blip r:embed="rId3">
            <a:alphaModFix/>
          </a:blip>
          <a:stretch>
            <a:fillRect/>
          </a:stretch>
        </p:blipFill>
        <p:spPr>
          <a:xfrm>
            <a:off x="1432415" y="1193225"/>
            <a:ext cx="6279175" cy="3546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45"/>
          <p:cNvSpPr txBox="1"/>
          <p:nvPr>
            <p:ph idx="1"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t>In the chat . . .</a:t>
            </a:r>
            <a:endParaRPr b="1" sz="2600"/>
          </a:p>
          <a:p>
            <a:pPr indent="0" lvl="0" marL="0" rtl="0" algn="ctr">
              <a:spcBef>
                <a:spcPts val="1000"/>
              </a:spcBef>
              <a:spcAft>
                <a:spcPts val="1000"/>
              </a:spcAft>
              <a:buNone/>
            </a:pPr>
            <a:r>
              <a:rPr lang="en" sz="2600"/>
              <a:t>What are some real-world examples where a binary tree structure might be useful?</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Tree vs Binary </a:t>
            </a:r>
            <a:r>
              <a:rPr lang="en" u="sng"/>
              <a:t>Search</a:t>
            </a:r>
            <a:r>
              <a:rPr lang="en"/>
              <a:t> Tree</a:t>
            </a:r>
            <a:endParaRPr/>
          </a:p>
        </p:txBody>
      </p:sp>
      <p:sp>
        <p:nvSpPr>
          <p:cNvPr id="1090" name="Google Shape;1090;p146"/>
          <p:cNvSpPr txBox="1"/>
          <p:nvPr/>
        </p:nvSpPr>
        <p:spPr>
          <a:xfrm>
            <a:off x="800925" y="1245200"/>
            <a:ext cx="7339800" cy="3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Graphs</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Trees</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Binary trees</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Binary search trees </a:t>
            </a:r>
            <a:endParaRPr sz="1800">
              <a:solidFill>
                <a:schemeClr val="dk2"/>
              </a:solidFill>
              <a:latin typeface="Poppins"/>
              <a:ea typeface="Poppins"/>
              <a:cs typeface="Poppins"/>
              <a:sym typeface="Poppins"/>
            </a:endParaRPr>
          </a:p>
          <a:p>
            <a:pPr indent="0" lvl="0" marL="0" rtl="0" algn="l">
              <a:spcBef>
                <a:spcPts val="0"/>
              </a:spcBef>
              <a:spcAft>
                <a:spcPts val="0"/>
              </a:spcAft>
              <a:buNone/>
            </a:pPr>
            <a:r>
              <a:t/>
            </a:r>
            <a:endParaRPr sz="1800">
              <a:solidFill>
                <a:schemeClr val="dk2"/>
              </a:solidFill>
              <a:latin typeface="Poppins"/>
              <a:ea typeface="Poppins"/>
              <a:cs typeface="Poppins"/>
              <a:sym typeface="Poppins"/>
            </a:endParaRPr>
          </a:p>
          <a:p>
            <a:pPr indent="0" lvl="0" marL="0" rtl="0" algn="l">
              <a:spcBef>
                <a:spcPts val="0"/>
              </a:spcBef>
              <a:spcAft>
                <a:spcPts val="0"/>
              </a:spcAft>
              <a:buNone/>
            </a:pPr>
            <a:r>
              <a:t/>
            </a:r>
            <a:endParaRPr sz="1800">
              <a:solidFill>
                <a:schemeClr val="dk2"/>
              </a:solidFill>
              <a:latin typeface="Poppins"/>
              <a:ea typeface="Poppins"/>
              <a:cs typeface="Poppins"/>
              <a:sym typeface="Poppins"/>
            </a:endParaRPr>
          </a:p>
          <a:p>
            <a:pPr indent="0" lvl="0" marL="0" rtl="0" algn="l">
              <a:spcBef>
                <a:spcPts val="0"/>
              </a:spcBef>
              <a:spcAft>
                <a:spcPts val="0"/>
              </a:spcAft>
              <a:buNone/>
            </a:pPr>
            <a:r>
              <a:t/>
            </a:r>
            <a:endParaRPr sz="1800">
              <a:solidFill>
                <a:schemeClr val="dk2"/>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Search Trees (BSTs)</a:t>
            </a:r>
            <a:endParaRPr/>
          </a:p>
        </p:txBody>
      </p:sp>
      <p:pic>
        <p:nvPicPr>
          <p:cNvPr id="1096" name="Google Shape;1096;p147"/>
          <p:cNvPicPr preferRelativeResize="0"/>
          <p:nvPr/>
        </p:nvPicPr>
        <p:blipFill>
          <a:blip r:embed="rId3">
            <a:alphaModFix/>
          </a:blip>
          <a:stretch>
            <a:fillRect/>
          </a:stretch>
        </p:blipFill>
        <p:spPr>
          <a:xfrm>
            <a:off x="1760344" y="1222950"/>
            <a:ext cx="5623325" cy="345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48"/>
          <p:cNvSpPr txBox="1"/>
          <p:nvPr>
            <p:ph idx="1"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How does the ordering in a BST help with search operations?</a:t>
            </a:r>
            <a:endParaRPr sz="1600"/>
          </a:p>
          <a:p>
            <a:pPr indent="-330200" lvl="0" marL="457200" rtl="0" algn="l">
              <a:spcBef>
                <a:spcPts val="2000"/>
              </a:spcBef>
              <a:spcAft>
                <a:spcPts val="0"/>
              </a:spcAft>
              <a:buSzPts val="1600"/>
              <a:buAutoNum type="alphaUcPeriod"/>
            </a:pPr>
            <a:r>
              <a:rPr lang="en" sz="1600"/>
              <a:t>It allows you to search only the left subtree for all values.</a:t>
            </a:r>
            <a:endParaRPr sz="1600"/>
          </a:p>
          <a:p>
            <a:pPr indent="-330200" lvl="0" marL="457200" rtl="0" algn="l">
              <a:spcBef>
                <a:spcPts val="2000"/>
              </a:spcBef>
              <a:spcAft>
                <a:spcPts val="0"/>
              </a:spcAft>
              <a:buSzPts val="1600"/>
              <a:buAutoNum type="alphaUcPeriod"/>
            </a:pPr>
            <a:r>
              <a:rPr lang="en" sz="1600"/>
              <a:t>It ensures that all values are stored in a sorted array.</a:t>
            </a:r>
            <a:endParaRPr sz="1600"/>
          </a:p>
          <a:p>
            <a:pPr indent="-330200" lvl="0" marL="457200" rtl="0" algn="l">
              <a:spcBef>
                <a:spcPts val="2000"/>
              </a:spcBef>
              <a:spcAft>
                <a:spcPts val="0"/>
              </a:spcAft>
              <a:buSzPts val="1600"/>
              <a:buAutoNum type="alphaUcPeriod"/>
            </a:pPr>
            <a:r>
              <a:rPr lang="en" sz="1600"/>
              <a:t>It allows you to decide whether to go left or right based on the value you're searching for, reducing the number of nodes to check.</a:t>
            </a:r>
            <a:endParaRPr sz="1600"/>
          </a:p>
          <a:p>
            <a:pPr indent="-330200" lvl="0" marL="457200" rtl="0" algn="l">
              <a:spcBef>
                <a:spcPts val="2000"/>
              </a:spcBef>
              <a:spcAft>
                <a:spcPts val="2000"/>
              </a:spcAft>
              <a:buSzPts val="1600"/>
              <a:buAutoNum type="alphaUcPeriod"/>
            </a:pPr>
            <a:r>
              <a:rPr lang="en" sz="1600"/>
              <a:t>It makes the tree balanced automatically, leading to faster search times.</a:t>
            </a:r>
            <a:endParaRPr sz="1600"/>
          </a:p>
        </p:txBody>
      </p:sp>
      <p:sp>
        <p:nvSpPr>
          <p:cNvPr id="1102" name="Google Shape;1102;p148"/>
          <p:cNvSpPr/>
          <p:nvPr/>
        </p:nvSpPr>
        <p:spPr>
          <a:xfrm>
            <a:off x="404850" y="2781600"/>
            <a:ext cx="8316000" cy="837600"/>
          </a:xfrm>
          <a:prstGeom prst="rect">
            <a:avLst/>
          </a:prstGeom>
          <a:noFill/>
          <a:ln cap="flat" cmpd="sng" w="38100">
            <a:solidFill>
              <a:srgbClr val="FFCB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49"/>
          <p:cNvSpPr txBox="1"/>
          <p:nvPr>
            <p:ph idx="1"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Why might you choose a BST over a general binary tree?</a:t>
            </a:r>
            <a:endParaRPr sz="1600"/>
          </a:p>
          <a:p>
            <a:pPr indent="-330200" lvl="0" marL="457200" rtl="0" algn="l">
              <a:spcBef>
                <a:spcPts val="2000"/>
              </a:spcBef>
              <a:spcAft>
                <a:spcPts val="0"/>
              </a:spcAft>
              <a:buSzPts val="1600"/>
              <a:buAutoNum type="alphaUcPeriod"/>
            </a:pPr>
            <a:r>
              <a:rPr lang="en" sz="1600"/>
              <a:t>A BST requires less memory than a general binary tree.</a:t>
            </a:r>
            <a:endParaRPr sz="1600"/>
          </a:p>
          <a:p>
            <a:pPr indent="-330200" lvl="0" marL="457200" rtl="0" algn="l">
              <a:spcBef>
                <a:spcPts val="2000"/>
              </a:spcBef>
              <a:spcAft>
                <a:spcPts val="0"/>
              </a:spcAft>
              <a:buSzPts val="1600"/>
              <a:buAutoNum type="alphaUcPeriod"/>
            </a:pPr>
            <a:r>
              <a:rPr lang="en" sz="1600"/>
              <a:t>A BST maintains an ordered structure, allowing for efficient search, insertion, and deletion operations.</a:t>
            </a:r>
            <a:endParaRPr sz="1600"/>
          </a:p>
          <a:p>
            <a:pPr indent="-330200" lvl="0" marL="457200" rtl="0" algn="l">
              <a:spcBef>
                <a:spcPts val="2000"/>
              </a:spcBef>
              <a:spcAft>
                <a:spcPts val="0"/>
              </a:spcAft>
              <a:buSzPts val="1600"/>
              <a:buAutoNum type="alphaUcPeriod"/>
            </a:pPr>
            <a:r>
              <a:rPr lang="en" sz="1600"/>
              <a:t>A BST automatically balances itself, leading to faster operations.</a:t>
            </a:r>
            <a:endParaRPr sz="1600"/>
          </a:p>
          <a:p>
            <a:pPr indent="-330200" lvl="0" marL="457200" rtl="0" algn="l">
              <a:spcBef>
                <a:spcPts val="2000"/>
              </a:spcBef>
              <a:spcAft>
                <a:spcPts val="2000"/>
              </a:spcAft>
              <a:buSzPts val="1600"/>
              <a:buAutoNum type="alphaUcPeriod"/>
            </a:pPr>
            <a:r>
              <a:rPr lang="en" sz="1600"/>
              <a:t>A BST can store more nodes than a general binary tree.</a:t>
            </a:r>
            <a:endParaRPr sz="1600"/>
          </a:p>
        </p:txBody>
      </p:sp>
      <p:sp>
        <p:nvSpPr>
          <p:cNvPr id="1108" name="Google Shape;1108;p149"/>
          <p:cNvSpPr/>
          <p:nvPr/>
        </p:nvSpPr>
        <p:spPr>
          <a:xfrm>
            <a:off x="414000" y="2271275"/>
            <a:ext cx="8316000" cy="837600"/>
          </a:xfrm>
          <a:prstGeom prst="rect">
            <a:avLst/>
          </a:prstGeom>
          <a:noFill/>
          <a:ln cap="flat" cmpd="sng" w="38100">
            <a:solidFill>
              <a:srgbClr val="FFCB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50"/>
          <p:cNvSpPr txBox="1"/>
          <p:nvPr>
            <p:ph type="title"/>
          </p:nvPr>
        </p:nvSpPr>
        <p:spPr>
          <a:xfrm>
            <a:off x="452400" y="481275"/>
            <a:ext cx="35976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TreeNode Class</a:t>
            </a:r>
            <a:endParaRPr/>
          </a:p>
        </p:txBody>
      </p:sp>
      <p:sp>
        <p:nvSpPr>
          <p:cNvPr id="1114" name="Google Shape;1114;p150"/>
          <p:cNvSpPr txBox="1"/>
          <p:nvPr>
            <p:ph idx="1" type="body"/>
          </p:nvPr>
        </p:nvSpPr>
        <p:spPr>
          <a:xfrm>
            <a:off x="452400" y="1132825"/>
            <a:ext cx="3349800" cy="10989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Each </a:t>
            </a:r>
            <a:r>
              <a:rPr b="1" lang="en">
                <a:latin typeface="Consolas"/>
                <a:ea typeface="Consolas"/>
                <a:cs typeface="Consolas"/>
                <a:sym typeface="Consolas"/>
              </a:rPr>
              <a:t>TreeNode</a:t>
            </a:r>
            <a:r>
              <a:rPr lang="en"/>
              <a:t> contains a value, and references to its left and right children.</a:t>
            </a:r>
            <a:endParaRPr/>
          </a:p>
        </p:txBody>
      </p:sp>
      <p:sp>
        <p:nvSpPr>
          <p:cNvPr id="1115" name="Google Shape;1115;p150"/>
          <p:cNvSpPr/>
          <p:nvPr/>
        </p:nvSpPr>
        <p:spPr>
          <a:xfrm>
            <a:off x="5419224" y="5362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13</a:t>
            </a:r>
            <a:endParaRPr b="1" sz="1800">
              <a:solidFill>
                <a:schemeClr val="lt1"/>
              </a:solidFill>
              <a:latin typeface="Poppins"/>
              <a:ea typeface="Poppins"/>
              <a:cs typeface="Poppins"/>
              <a:sym typeface="Poppins"/>
            </a:endParaRPr>
          </a:p>
        </p:txBody>
      </p:sp>
      <p:sp>
        <p:nvSpPr>
          <p:cNvPr id="1116" name="Google Shape;1116;p150"/>
          <p:cNvSpPr/>
          <p:nvPr/>
        </p:nvSpPr>
        <p:spPr>
          <a:xfrm>
            <a:off x="4330937"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6</a:t>
            </a:r>
            <a:endParaRPr b="1" sz="1800">
              <a:solidFill>
                <a:schemeClr val="lt1"/>
              </a:solidFill>
              <a:latin typeface="Poppins"/>
              <a:ea typeface="Poppins"/>
              <a:cs typeface="Poppins"/>
              <a:sym typeface="Poppins"/>
            </a:endParaRPr>
          </a:p>
        </p:txBody>
      </p:sp>
      <p:cxnSp>
        <p:nvCxnSpPr>
          <p:cNvPr id="1117" name="Google Shape;1117;p150"/>
          <p:cNvCxnSpPr>
            <a:stCxn id="1115" idx="3"/>
            <a:endCxn id="1116" idx="0"/>
          </p:cNvCxnSpPr>
          <p:nvPr/>
        </p:nvCxnSpPr>
        <p:spPr>
          <a:xfrm flipH="1">
            <a:off x="4681210" y="1134139"/>
            <a:ext cx="840600" cy="501000"/>
          </a:xfrm>
          <a:prstGeom prst="straightConnector1">
            <a:avLst/>
          </a:prstGeom>
          <a:noFill/>
          <a:ln cap="flat" cmpd="sng" w="9525">
            <a:solidFill>
              <a:srgbClr val="000000"/>
            </a:solidFill>
            <a:prstDash val="solid"/>
            <a:round/>
            <a:headEnd len="med" w="med" type="none"/>
            <a:tailEnd len="med" w="med" type="none"/>
          </a:ln>
        </p:spPr>
      </p:cxnSp>
      <p:sp>
        <p:nvSpPr>
          <p:cNvPr id="1118" name="Google Shape;1118;p150"/>
          <p:cNvSpPr/>
          <p:nvPr/>
        </p:nvSpPr>
        <p:spPr>
          <a:xfrm>
            <a:off x="6679549"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21</a:t>
            </a:r>
            <a:endParaRPr b="1" sz="1800">
              <a:solidFill>
                <a:schemeClr val="lt1"/>
              </a:solidFill>
              <a:latin typeface="Poppins"/>
              <a:ea typeface="Poppins"/>
              <a:cs typeface="Poppins"/>
              <a:sym typeface="Poppins"/>
            </a:endParaRPr>
          </a:p>
        </p:txBody>
      </p:sp>
      <p:cxnSp>
        <p:nvCxnSpPr>
          <p:cNvPr id="1119" name="Google Shape;1119;p150"/>
          <p:cNvCxnSpPr>
            <a:stCxn id="1115" idx="5"/>
            <a:endCxn id="1118" idx="0"/>
          </p:cNvCxnSpPr>
          <p:nvPr/>
        </p:nvCxnSpPr>
        <p:spPr>
          <a:xfrm>
            <a:off x="6017139" y="1134139"/>
            <a:ext cx="1012800" cy="501000"/>
          </a:xfrm>
          <a:prstGeom prst="straightConnector1">
            <a:avLst/>
          </a:prstGeom>
          <a:noFill/>
          <a:ln cap="flat" cmpd="sng" w="9525">
            <a:solidFill>
              <a:srgbClr val="000000"/>
            </a:solidFill>
            <a:prstDash val="solid"/>
            <a:round/>
            <a:headEnd len="med" w="med" type="none"/>
            <a:tailEnd len="med" w="med" type="none"/>
          </a:ln>
        </p:spPr>
      </p:cxnSp>
      <p:sp>
        <p:nvSpPr>
          <p:cNvPr id="1120" name="Google Shape;1120;p150"/>
          <p:cNvSpPr/>
          <p:nvPr/>
        </p:nvSpPr>
        <p:spPr>
          <a:xfrm>
            <a:off x="3630437"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4</a:t>
            </a:r>
            <a:endParaRPr b="1" sz="1800">
              <a:solidFill>
                <a:schemeClr val="lt1"/>
              </a:solidFill>
              <a:latin typeface="Poppins"/>
              <a:ea typeface="Poppins"/>
              <a:cs typeface="Poppins"/>
              <a:sym typeface="Poppins"/>
            </a:endParaRPr>
          </a:p>
        </p:txBody>
      </p:sp>
      <p:sp>
        <p:nvSpPr>
          <p:cNvPr id="1121" name="Google Shape;1121;p150"/>
          <p:cNvSpPr/>
          <p:nvPr/>
        </p:nvSpPr>
        <p:spPr>
          <a:xfrm>
            <a:off x="4928862"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8</a:t>
            </a:r>
            <a:endParaRPr b="1" sz="1800">
              <a:solidFill>
                <a:schemeClr val="lt1"/>
              </a:solidFill>
              <a:latin typeface="Poppins"/>
              <a:ea typeface="Poppins"/>
              <a:cs typeface="Poppins"/>
              <a:sym typeface="Poppins"/>
            </a:endParaRPr>
          </a:p>
        </p:txBody>
      </p:sp>
      <p:cxnSp>
        <p:nvCxnSpPr>
          <p:cNvPr id="1122" name="Google Shape;1122;p150"/>
          <p:cNvCxnSpPr>
            <a:stCxn id="1116" idx="3"/>
            <a:endCxn id="1120" idx="0"/>
          </p:cNvCxnSpPr>
          <p:nvPr/>
        </p:nvCxnSpPr>
        <p:spPr>
          <a:xfrm flipH="1">
            <a:off x="3980823" y="2233064"/>
            <a:ext cx="452700" cy="525600"/>
          </a:xfrm>
          <a:prstGeom prst="straightConnector1">
            <a:avLst/>
          </a:prstGeom>
          <a:noFill/>
          <a:ln cap="flat" cmpd="sng" w="9525">
            <a:solidFill>
              <a:srgbClr val="000000"/>
            </a:solidFill>
            <a:prstDash val="solid"/>
            <a:round/>
            <a:headEnd len="med" w="med" type="none"/>
            <a:tailEnd len="med" w="med" type="none"/>
          </a:ln>
        </p:spPr>
      </p:cxnSp>
      <p:cxnSp>
        <p:nvCxnSpPr>
          <p:cNvPr id="1123" name="Google Shape;1123;p150"/>
          <p:cNvCxnSpPr>
            <a:stCxn id="1116" idx="5"/>
            <a:endCxn id="1121" idx="0"/>
          </p:cNvCxnSpPr>
          <p:nvPr/>
        </p:nvCxnSpPr>
        <p:spPr>
          <a:xfrm>
            <a:off x="4928851" y="2233064"/>
            <a:ext cx="350400" cy="525600"/>
          </a:xfrm>
          <a:prstGeom prst="straightConnector1">
            <a:avLst/>
          </a:prstGeom>
          <a:noFill/>
          <a:ln cap="flat" cmpd="sng" w="9525">
            <a:solidFill>
              <a:srgbClr val="000000"/>
            </a:solidFill>
            <a:prstDash val="solid"/>
            <a:round/>
            <a:headEnd len="med" w="med" type="none"/>
            <a:tailEnd len="med" w="med" type="none"/>
          </a:ln>
        </p:spPr>
      </p:cxnSp>
      <p:sp>
        <p:nvSpPr>
          <p:cNvPr id="1124" name="Google Shape;1124;p150"/>
          <p:cNvSpPr/>
          <p:nvPr/>
        </p:nvSpPr>
        <p:spPr>
          <a:xfrm>
            <a:off x="6017149" y="27690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15</a:t>
            </a:r>
            <a:endParaRPr b="1" sz="1800">
              <a:solidFill>
                <a:schemeClr val="lt1"/>
              </a:solidFill>
              <a:latin typeface="Poppins"/>
              <a:ea typeface="Poppins"/>
              <a:cs typeface="Poppins"/>
              <a:sym typeface="Poppins"/>
            </a:endParaRPr>
          </a:p>
        </p:txBody>
      </p:sp>
      <p:sp>
        <p:nvSpPr>
          <p:cNvPr id="1125" name="Google Shape;1125;p150"/>
          <p:cNvSpPr/>
          <p:nvPr/>
        </p:nvSpPr>
        <p:spPr>
          <a:xfrm>
            <a:off x="7459999"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24</a:t>
            </a:r>
            <a:endParaRPr b="1" sz="1800">
              <a:solidFill>
                <a:schemeClr val="lt1"/>
              </a:solidFill>
              <a:latin typeface="Poppins"/>
              <a:ea typeface="Poppins"/>
              <a:cs typeface="Poppins"/>
              <a:sym typeface="Poppins"/>
            </a:endParaRPr>
          </a:p>
        </p:txBody>
      </p:sp>
      <p:sp>
        <p:nvSpPr>
          <p:cNvPr id="1126" name="Google Shape;1126;p150"/>
          <p:cNvSpPr/>
          <p:nvPr/>
        </p:nvSpPr>
        <p:spPr>
          <a:xfrm>
            <a:off x="8057924" y="379440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26</a:t>
            </a:r>
            <a:endParaRPr b="1" sz="1800">
              <a:solidFill>
                <a:schemeClr val="lt1"/>
              </a:solidFill>
              <a:latin typeface="Poppins"/>
              <a:ea typeface="Poppins"/>
              <a:cs typeface="Poppins"/>
              <a:sym typeface="Poppins"/>
            </a:endParaRPr>
          </a:p>
        </p:txBody>
      </p:sp>
      <p:cxnSp>
        <p:nvCxnSpPr>
          <p:cNvPr id="1127" name="Google Shape;1127;p150"/>
          <p:cNvCxnSpPr>
            <a:stCxn id="1118" idx="3"/>
            <a:endCxn id="1124" idx="0"/>
          </p:cNvCxnSpPr>
          <p:nvPr/>
        </p:nvCxnSpPr>
        <p:spPr>
          <a:xfrm flipH="1">
            <a:off x="6367535" y="2233064"/>
            <a:ext cx="414600" cy="536100"/>
          </a:xfrm>
          <a:prstGeom prst="straightConnector1">
            <a:avLst/>
          </a:prstGeom>
          <a:noFill/>
          <a:ln cap="flat" cmpd="sng" w="9525">
            <a:solidFill>
              <a:srgbClr val="000000"/>
            </a:solidFill>
            <a:prstDash val="solid"/>
            <a:round/>
            <a:headEnd len="med" w="med" type="none"/>
            <a:tailEnd len="med" w="med" type="none"/>
          </a:ln>
        </p:spPr>
      </p:cxnSp>
      <p:cxnSp>
        <p:nvCxnSpPr>
          <p:cNvPr id="1128" name="Google Shape;1128;p150"/>
          <p:cNvCxnSpPr>
            <a:stCxn id="1118" idx="5"/>
            <a:endCxn id="1125" idx="0"/>
          </p:cNvCxnSpPr>
          <p:nvPr/>
        </p:nvCxnSpPr>
        <p:spPr>
          <a:xfrm>
            <a:off x="7277464" y="2233064"/>
            <a:ext cx="532800" cy="525600"/>
          </a:xfrm>
          <a:prstGeom prst="straightConnector1">
            <a:avLst/>
          </a:prstGeom>
          <a:noFill/>
          <a:ln cap="flat" cmpd="sng" w="9525">
            <a:solidFill>
              <a:srgbClr val="000000"/>
            </a:solidFill>
            <a:prstDash val="solid"/>
            <a:round/>
            <a:headEnd len="med" w="med" type="none"/>
            <a:tailEnd len="med" w="med" type="none"/>
          </a:ln>
        </p:spPr>
      </p:cxnSp>
      <p:cxnSp>
        <p:nvCxnSpPr>
          <p:cNvPr id="1129" name="Google Shape;1129;p150"/>
          <p:cNvCxnSpPr>
            <a:stCxn id="1125" idx="5"/>
            <a:endCxn id="1126" idx="0"/>
          </p:cNvCxnSpPr>
          <p:nvPr/>
        </p:nvCxnSpPr>
        <p:spPr>
          <a:xfrm>
            <a:off x="8057914" y="3356689"/>
            <a:ext cx="350400" cy="437700"/>
          </a:xfrm>
          <a:prstGeom prst="straightConnector1">
            <a:avLst/>
          </a:prstGeom>
          <a:noFill/>
          <a:ln cap="flat" cmpd="sng" w="9525">
            <a:solidFill>
              <a:srgbClr val="000000"/>
            </a:solidFill>
            <a:prstDash val="solid"/>
            <a:round/>
            <a:headEnd len="med" w="med" type="none"/>
            <a:tailEnd len="med" w="med" type="none"/>
          </a:ln>
        </p:spPr>
      </p:cxnSp>
      <p:pic>
        <p:nvPicPr>
          <p:cNvPr id="1130" name="Google Shape;1130;p150" title="Screenshot 2025-07-21 at 7.35.26 PM.png"/>
          <p:cNvPicPr preferRelativeResize="0"/>
          <p:nvPr/>
        </p:nvPicPr>
        <p:blipFill>
          <a:blip r:embed="rId3">
            <a:alphaModFix/>
          </a:blip>
          <a:stretch>
            <a:fillRect/>
          </a:stretch>
        </p:blipFill>
        <p:spPr>
          <a:xfrm>
            <a:off x="208800" y="3712650"/>
            <a:ext cx="4523225" cy="109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51"/>
          <p:cNvSpPr txBox="1"/>
          <p:nvPr>
            <p:ph type="title"/>
          </p:nvPr>
        </p:nvSpPr>
        <p:spPr>
          <a:xfrm>
            <a:off x="452400" y="481275"/>
            <a:ext cx="35976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TreeNode Class</a:t>
            </a:r>
            <a:endParaRPr/>
          </a:p>
        </p:txBody>
      </p:sp>
      <p:sp>
        <p:nvSpPr>
          <p:cNvPr id="1136" name="Google Shape;1136;p151"/>
          <p:cNvSpPr/>
          <p:nvPr/>
        </p:nvSpPr>
        <p:spPr>
          <a:xfrm>
            <a:off x="6714624" y="6124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a:t>
            </a:r>
            <a:endParaRPr b="1" sz="1800">
              <a:solidFill>
                <a:schemeClr val="lt1"/>
              </a:solidFill>
              <a:latin typeface="Poppins"/>
              <a:ea typeface="Poppins"/>
              <a:cs typeface="Poppins"/>
              <a:sym typeface="Poppins"/>
            </a:endParaRPr>
          </a:p>
        </p:txBody>
      </p:sp>
      <p:sp>
        <p:nvSpPr>
          <p:cNvPr id="1137" name="Google Shape;1137;p151"/>
          <p:cNvSpPr/>
          <p:nvPr/>
        </p:nvSpPr>
        <p:spPr>
          <a:xfrm>
            <a:off x="5626337" y="17113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a:t>
            </a:r>
            <a:endParaRPr b="1" sz="1800">
              <a:solidFill>
                <a:schemeClr val="lt1"/>
              </a:solidFill>
              <a:latin typeface="Poppins"/>
              <a:ea typeface="Poppins"/>
              <a:cs typeface="Poppins"/>
              <a:sym typeface="Poppins"/>
            </a:endParaRPr>
          </a:p>
        </p:txBody>
      </p:sp>
      <p:cxnSp>
        <p:nvCxnSpPr>
          <p:cNvPr id="1138" name="Google Shape;1138;p151"/>
          <p:cNvCxnSpPr>
            <a:stCxn id="1136" idx="3"/>
            <a:endCxn id="1137" idx="0"/>
          </p:cNvCxnSpPr>
          <p:nvPr/>
        </p:nvCxnSpPr>
        <p:spPr>
          <a:xfrm flipH="1">
            <a:off x="5976610" y="1210339"/>
            <a:ext cx="840600" cy="501000"/>
          </a:xfrm>
          <a:prstGeom prst="straightConnector1">
            <a:avLst/>
          </a:prstGeom>
          <a:noFill/>
          <a:ln cap="flat" cmpd="sng" w="9525">
            <a:solidFill>
              <a:srgbClr val="000000"/>
            </a:solidFill>
            <a:prstDash val="solid"/>
            <a:round/>
            <a:headEnd len="med" w="med" type="none"/>
            <a:tailEnd len="med" w="med" type="none"/>
          </a:ln>
        </p:spPr>
      </p:cxnSp>
      <p:sp>
        <p:nvSpPr>
          <p:cNvPr id="1139" name="Google Shape;1139;p151"/>
          <p:cNvSpPr/>
          <p:nvPr/>
        </p:nvSpPr>
        <p:spPr>
          <a:xfrm>
            <a:off x="7974949" y="17113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3</a:t>
            </a:r>
            <a:endParaRPr b="1" sz="1800">
              <a:solidFill>
                <a:schemeClr val="lt1"/>
              </a:solidFill>
              <a:latin typeface="Poppins"/>
              <a:ea typeface="Poppins"/>
              <a:cs typeface="Poppins"/>
              <a:sym typeface="Poppins"/>
            </a:endParaRPr>
          </a:p>
        </p:txBody>
      </p:sp>
      <p:cxnSp>
        <p:nvCxnSpPr>
          <p:cNvPr id="1140" name="Google Shape;1140;p151"/>
          <p:cNvCxnSpPr>
            <a:stCxn id="1136" idx="5"/>
            <a:endCxn id="1139" idx="0"/>
          </p:cNvCxnSpPr>
          <p:nvPr/>
        </p:nvCxnSpPr>
        <p:spPr>
          <a:xfrm>
            <a:off x="7312539" y="1210339"/>
            <a:ext cx="1012800" cy="501000"/>
          </a:xfrm>
          <a:prstGeom prst="straightConnector1">
            <a:avLst/>
          </a:prstGeom>
          <a:noFill/>
          <a:ln cap="flat" cmpd="sng" w="9525">
            <a:solidFill>
              <a:srgbClr val="000000"/>
            </a:solidFill>
            <a:prstDash val="solid"/>
            <a:round/>
            <a:headEnd len="med" w="med" type="none"/>
            <a:tailEnd len="med" w="med" type="none"/>
          </a:ln>
        </p:spPr>
      </p:cxnSp>
      <p:pic>
        <p:nvPicPr>
          <p:cNvPr id="1141" name="Google Shape;1141;p151" title="Screenshot 2025-07-21 at 7.35.26 PM.png"/>
          <p:cNvPicPr preferRelativeResize="0"/>
          <p:nvPr/>
        </p:nvPicPr>
        <p:blipFill>
          <a:blip r:embed="rId3">
            <a:alphaModFix/>
          </a:blip>
          <a:stretch>
            <a:fillRect/>
          </a:stretch>
        </p:blipFill>
        <p:spPr>
          <a:xfrm>
            <a:off x="558388" y="1472850"/>
            <a:ext cx="4523225" cy="1098900"/>
          </a:xfrm>
          <a:prstGeom prst="rect">
            <a:avLst/>
          </a:prstGeom>
          <a:noFill/>
          <a:ln>
            <a:noFill/>
          </a:ln>
        </p:spPr>
      </p:pic>
      <p:pic>
        <p:nvPicPr>
          <p:cNvPr id="1142" name="Google Shape;1142;p151" title="Screenshot 2025-07-21 at 7.38.39 PM.png"/>
          <p:cNvPicPr preferRelativeResize="0"/>
          <p:nvPr/>
        </p:nvPicPr>
        <p:blipFill>
          <a:blip r:embed="rId4">
            <a:alphaModFix/>
          </a:blip>
          <a:stretch>
            <a:fillRect/>
          </a:stretch>
        </p:blipFill>
        <p:spPr>
          <a:xfrm>
            <a:off x="152400" y="2724150"/>
            <a:ext cx="8839198" cy="1769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5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Insertion</a:t>
            </a:r>
            <a:endParaRPr/>
          </a:p>
        </p:txBody>
      </p:sp>
      <p:sp>
        <p:nvSpPr>
          <p:cNvPr id="1148" name="Google Shape;1148;p152"/>
          <p:cNvSpPr/>
          <p:nvPr/>
        </p:nvSpPr>
        <p:spPr>
          <a:xfrm>
            <a:off x="5419224" y="5362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13</a:t>
            </a:r>
            <a:endParaRPr b="1" sz="1800">
              <a:solidFill>
                <a:schemeClr val="lt1"/>
              </a:solidFill>
              <a:latin typeface="Poppins"/>
              <a:ea typeface="Poppins"/>
              <a:cs typeface="Poppins"/>
              <a:sym typeface="Poppins"/>
            </a:endParaRPr>
          </a:p>
        </p:txBody>
      </p:sp>
      <p:sp>
        <p:nvSpPr>
          <p:cNvPr id="1149" name="Google Shape;1149;p152"/>
          <p:cNvSpPr/>
          <p:nvPr/>
        </p:nvSpPr>
        <p:spPr>
          <a:xfrm>
            <a:off x="4330937"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6</a:t>
            </a:r>
            <a:endParaRPr b="1" sz="1800">
              <a:solidFill>
                <a:schemeClr val="lt1"/>
              </a:solidFill>
              <a:latin typeface="Poppins"/>
              <a:ea typeface="Poppins"/>
              <a:cs typeface="Poppins"/>
              <a:sym typeface="Poppins"/>
            </a:endParaRPr>
          </a:p>
        </p:txBody>
      </p:sp>
      <p:cxnSp>
        <p:nvCxnSpPr>
          <p:cNvPr id="1150" name="Google Shape;1150;p152"/>
          <p:cNvCxnSpPr>
            <a:stCxn id="1148" idx="3"/>
            <a:endCxn id="1149" idx="0"/>
          </p:cNvCxnSpPr>
          <p:nvPr/>
        </p:nvCxnSpPr>
        <p:spPr>
          <a:xfrm flipH="1">
            <a:off x="4681210" y="1134139"/>
            <a:ext cx="840600" cy="501000"/>
          </a:xfrm>
          <a:prstGeom prst="straightConnector1">
            <a:avLst/>
          </a:prstGeom>
          <a:noFill/>
          <a:ln cap="flat" cmpd="sng" w="9525">
            <a:solidFill>
              <a:srgbClr val="000000"/>
            </a:solidFill>
            <a:prstDash val="solid"/>
            <a:round/>
            <a:headEnd len="med" w="med" type="none"/>
            <a:tailEnd len="med" w="med" type="none"/>
          </a:ln>
        </p:spPr>
      </p:cxnSp>
      <p:sp>
        <p:nvSpPr>
          <p:cNvPr id="1151" name="Google Shape;1151;p152"/>
          <p:cNvSpPr/>
          <p:nvPr/>
        </p:nvSpPr>
        <p:spPr>
          <a:xfrm>
            <a:off x="6679549"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21</a:t>
            </a:r>
            <a:endParaRPr b="1" sz="1800">
              <a:solidFill>
                <a:schemeClr val="lt1"/>
              </a:solidFill>
              <a:latin typeface="Poppins"/>
              <a:ea typeface="Poppins"/>
              <a:cs typeface="Poppins"/>
              <a:sym typeface="Poppins"/>
            </a:endParaRPr>
          </a:p>
        </p:txBody>
      </p:sp>
      <p:cxnSp>
        <p:nvCxnSpPr>
          <p:cNvPr id="1152" name="Google Shape;1152;p152"/>
          <p:cNvCxnSpPr>
            <a:stCxn id="1148" idx="5"/>
            <a:endCxn id="1151" idx="0"/>
          </p:cNvCxnSpPr>
          <p:nvPr/>
        </p:nvCxnSpPr>
        <p:spPr>
          <a:xfrm>
            <a:off x="6017139" y="1134139"/>
            <a:ext cx="1012800" cy="501000"/>
          </a:xfrm>
          <a:prstGeom prst="straightConnector1">
            <a:avLst/>
          </a:prstGeom>
          <a:noFill/>
          <a:ln cap="flat" cmpd="sng" w="9525">
            <a:solidFill>
              <a:srgbClr val="000000"/>
            </a:solidFill>
            <a:prstDash val="solid"/>
            <a:round/>
            <a:headEnd len="med" w="med" type="none"/>
            <a:tailEnd len="med" w="med" type="none"/>
          </a:ln>
        </p:spPr>
      </p:cxnSp>
      <p:sp>
        <p:nvSpPr>
          <p:cNvPr id="1153" name="Google Shape;1153;p152"/>
          <p:cNvSpPr/>
          <p:nvPr/>
        </p:nvSpPr>
        <p:spPr>
          <a:xfrm>
            <a:off x="3630437"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4</a:t>
            </a:r>
            <a:endParaRPr b="1" sz="1800">
              <a:solidFill>
                <a:schemeClr val="lt1"/>
              </a:solidFill>
              <a:latin typeface="Poppins"/>
              <a:ea typeface="Poppins"/>
              <a:cs typeface="Poppins"/>
              <a:sym typeface="Poppins"/>
            </a:endParaRPr>
          </a:p>
        </p:txBody>
      </p:sp>
      <p:sp>
        <p:nvSpPr>
          <p:cNvPr id="1154" name="Google Shape;1154;p152"/>
          <p:cNvSpPr/>
          <p:nvPr/>
        </p:nvSpPr>
        <p:spPr>
          <a:xfrm>
            <a:off x="4928862"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8</a:t>
            </a:r>
            <a:endParaRPr b="1" sz="1800">
              <a:solidFill>
                <a:schemeClr val="lt1"/>
              </a:solidFill>
              <a:latin typeface="Poppins"/>
              <a:ea typeface="Poppins"/>
              <a:cs typeface="Poppins"/>
              <a:sym typeface="Poppins"/>
            </a:endParaRPr>
          </a:p>
        </p:txBody>
      </p:sp>
      <p:cxnSp>
        <p:nvCxnSpPr>
          <p:cNvPr id="1155" name="Google Shape;1155;p152"/>
          <p:cNvCxnSpPr>
            <a:stCxn id="1149" idx="3"/>
            <a:endCxn id="1153" idx="0"/>
          </p:cNvCxnSpPr>
          <p:nvPr/>
        </p:nvCxnSpPr>
        <p:spPr>
          <a:xfrm flipH="1">
            <a:off x="3980823" y="2233064"/>
            <a:ext cx="452700" cy="525600"/>
          </a:xfrm>
          <a:prstGeom prst="straightConnector1">
            <a:avLst/>
          </a:prstGeom>
          <a:noFill/>
          <a:ln cap="flat" cmpd="sng" w="9525">
            <a:solidFill>
              <a:srgbClr val="000000"/>
            </a:solidFill>
            <a:prstDash val="solid"/>
            <a:round/>
            <a:headEnd len="med" w="med" type="none"/>
            <a:tailEnd len="med" w="med" type="none"/>
          </a:ln>
        </p:spPr>
      </p:cxnSp>
      <p:cxnSp>
        <p:nvCxnSpPr>
          <p:cNvPr id="1156" name="Google Shape;1156;p152"/>
          <p:cNvCxnSpPr>
            <a:stCxn id="1149" idx="5"/>
            <a:endCxn id="1154" idx="0"/>
          </p:cNvCxnSpPr>
          <p:nvPr/>
        </p:nvCxnSpPr>
        <p:spPr>
          <a:xfrm>
            <a:off x="4928851" y="2233064"/>
            <a:ext cx="350400" cy="525600"/>
          </a:xfrm>
          <a:prstGeom prst="straightConnector1">
            <a:avLst/>
          </a:prstGeom>
          <a:noFill/>
          <a:ln cap="flat" cmpd="sng" w="9525">
            <a:solidFill>
              <a:srgbClr val="000000"/>
            </a:solidFill>
            <a:prstDash val="solid"/>
            <a:round/>
            <a:headEnd len="med" w="med" type="none"/>
            <a:tailEnd len="med" w="med" type="none"/>
          </a:ln>
        </p:spPr>
      </p:cxnSp>
      <p:sp>
        <p:nvSpPr>
          <p:cNvPr id="1157" name="Google Shape;1157;p152"/>
          <p:cNvSpPr/>
          <p:nvPr/>
        </p:nvSpPr>
        <p:spPr>
          <a:xfrm>
            <a:off x="6017149" y="27690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15</a:t>
            </a:r>
            <a:endParaRPr b="1" sz="1800">
              <a:solidFill>
                <a:schemeClr val="lt1"/>
              </a:solidFill>
              <a:latin typeface="Poppins"/>
              <a:ea typeface="Poppins"/>
              <a:cs typeface="Poppins"/>
              <a:sym typeface="Poppins"/>
            </a:endParaRPr>
          </a:p>
        </p:txBody>
      </p:sp>
      <p:sp>
        <p:nvSpPr>
          <p:cNvPr id="1158" name="Google Shape;1158;p152"/>
          <p:cNvSpPr/>
          <p:nvPr/>
        </p:nvSpPr>
        <p:spPr>
          <a:xfrm>
            <a:off x="7459999"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24</a:t>
            </a:r>
            <a:endParaRPr b="1" sz="1800">
              <a:solidFill>
                <a:schemeClr val="lt1"/>
              </a:solidFill>
              <a:latin typeface="Poppins"/>
              <a:ea typeface="Poppins"/>
              <a:cs typeface="Poppins"/>
              <a:sym typeface="Poppins"/>
            </a:endParaRPr>
          </a:p>
        </p:txBody>
      </p:sp>
      <p:sp>
        <p:nvSpPr>
          <p:cNvPr id="1159" name="Google Shape;1159;p152"/>
          <p:cNvSpPr/>
          <p:nvPr/>
        </p:nvSpPr>
        <p:spPr>
          <a:xfrm>
            <a:off x="8057924" y="379440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26</a:t>
            </a:r>
            <a:endParaRPr b="1" sz="1800">
              <a:solidFill>
                <a:schemeClr val="lt1"/>
              </a:solidFill>
              <a:latin typeface="Poppins"/>
              <a:ea typeface="Poppins"/>
              <a:cs typeface="Poppins"/>
              <a:sym typeface="Poppins"/>
            </a:endParaRPr>
          </a:p>
        </p:txBody>
      </p:sp>
      <p:cxnSp>
        <p:nvCxnSpPr>
          <p:cNvPr id="1160" name="Google Shape;1160;p152"/>
          <p:cNvCxnSpPr>
            <a:stCxn id="1151" idx="3"/>
            <a:endCxn id="1157" idx="0"/>
          </p:cNvCxnSpPr>
          <p:nvPr/>
        </p:nvCxnSpPr>
        <p:spPr>
          <a:xfrm flipH="1">
            <a:off x="6367535" y="2233064"/>
            <a:ext cx="414600" cy="536100"/>
          </a:xfrm>
          <a:prstGeom prst="straightConnector1">
            <a:avLst/>
          </a:prstGeom>
          <a:noFill/>
          <a:ln cap="flat" cmpd="sng" w="9525">
            <a:solidFill>
              <a:srgbClr val="000000"/>
            </a:solidFill>
            <a:prstDash val="solid"/>
            <a:round/>
            <a:headEnd len="med" w="med" type="none"/>
            <a:tailEnd len="med" w="med" type="none"/>
          </a:ln>
        </p:spPr>
      </p:cxnSp>
      <p:cxnSp>
        <p:nvCxnSpPr>
          <p:cNvPr id="1161" name="Google Shape;1161;p152"/>
          <p:cNvCxnSpPr>
            <a:stCxn id="1151" idx="5"/>
            <a:endCxn id="1158" idx="0"/>
          </p:cNvCxnSpPr>
          <p:nvPr/>
        </p:nvCxnSpPr>
        <p:spPr>
          <a:xfrm>
            <a:off x="7277464" y="2233064"/>
            <a:ext cx="532800" cy="525600"/>
          </a:xfrm>
          <a:prstGeom prst="straightConnector1">
            <a:avLst/>
          </a:prstGeom>
          <a:noFill/>
          <a:ln cap="flat" cmpd="sng" w="9525">
            <a:solidFill>
              <a:srgbClr val="000000"/>
            </a:solidFill>
            <a:prstDash val="solid"/>
            <a:round/>
            <a:headEnd len="med" w="med" type="none"/>
            <a:tailEnd len="med" w="med" type="none"/>
          </a:ln>
        </p:spPr>
      </p:cxnSp>
      <p:cxnSp>
        <p:nvCxnSpPr>
          <p:cNvPr id="1162" name="Google Shape;1162;p152"/>
          <p:cNvCxnSpPr>
            <a:stCxn id="1158" idx="5"/>
            <a:endCxn id="1159" idx="0"/>
          </p:cNvCxnSpPr>
          <p:nvPr/>
        </p:nvCxnSpPr>
        <p:spPr>
          <a:xfrm>
            <a:off x="8057914" y="3356689"/>
            <a:ext cx="350400" cy="437700"/>
          </a:xfrm>
          <a:prstGeom prst="straightConnector1">
            <a:avLst/>
          </a:prstGeom>
          <a:noFill/>
          <a:ln cap="flat" cmpd="sng" w="9525">
            <a:solidFill>
              <a:srgbClr val="000000"/>
            </a:solidFill>
            <a:prstDash val="solid"/>
            <a:round/>
            <a:headEnd len="med" w="med" type="none"/>
            <a:tailEnd len="med" w="med" type="none"/>
          </a:ln>
        </p:spPr>
      </p:cxnSp>
      <p:sp>
        <p:nvSpPr>
          <p:cNvPr id="1163" name="Google Shape;1163;p152"/>
          <p:cNvSpPr txBox="1"/>
          <p:nvPr/>
        </p:nvSpPr>
        <p:spPr>
          <a:xfrm>
            <a:off x="452400" y="1381950"/>
            <a:ext cx="322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Value to Insert:</a:t>
            </a:r>
            <a:r>
              <a:rPr lang="en" sz="2400">
                <a:latin typeface="Poppins"/>
                <a:ea typeface="Poppins"/>
                <a:cs typeface="Poppins"/>
                <a:sym typeface="Poppins"/>
              </a:rPr>
              <a:t> 22</a:t>
            </a:r>
            <a:endParaRPr sz="2400">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Insertion Algorithm: Pseudocode</a:t>
            </a:r>
            <a:endParaRPr/>
          </a:p>
        </p:txBody>
      </p:sp>
      <p:sp>
        <p:nvSpPr>
          <p:cNvPr id="1169" name="Google Shape;1169;p15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Kalam"/>
              <a:buAutoNum type="arabicPeriod"/>
            </a:pPr>
            <a:r>
              <a:rPr lang="en" sz="2100">
                <a:latin typeface="Kalam"/>
                <a:ea typeface="Kalam"/>
                <a:cs typeface="Kalam"/>
                <a:sym typeface="Kalam"/>
              </a:rPr>
              <a:t>Start at the root.</a:t>
            </a:r>
            <a:endParaRPr sz="2100">
              <a:latin typeface="Kalam"/>
              <a:ea typeface="Kalam"/>
              <a:cs typeface="Kalam"/>
              <a:sym typeface="Kalam"/>
            </a:endParaRPr>
          </a:p>
          <a:p>
            <a:pPr indent="-361950" lvl="0" marL="457200" rtl="0" algn="l">
              <a:spcBef>
                <a:spcPts val="1000"/>
              </a:spcBef>
              <a:spcAft>
                <a:spcPts val="0"/>
              </a:spcAft>
              <a:buSzPts val="2100"/>
              <a:buFont typeface="Kalam"/>
              <a:buAutoNum type="arabicPeriod"/>
            </a:pPr>
            <a:r>
              <a:rPr lang="en" sz="2100">
                <a:latin typeface="Kalam"/>
                <a:ea typeface="Kalam"/>
                <a:cs typeface="Kalam"/>
                <a:sym typeface="Kalam"/>
              </a:rPr>
              <a:t>Compare the value to be inserted with the current node’s value.</a:t>
            </a:r>
            <a:endParaRPr sz="2100">
              <a:latin typeface="Kalam"/>
              <a:ea typeface="Kalam"/>
              <a:cs typeface="Kalam"/>
              <a:sym typeface="Kalam"/>
            </a:endParaRPr>
          </a:p>
          <a:p>
            <a:pPr indent="-361950" lvl="0" marL="457200" rtl="0" algn="l">
              <a:spcBef>
                <a:spcPts val="1000"/>
              </a:spcBef>
              <a:spcAft>
                <a:spcPts val="0"/>
              </a:spcAft>
              <a:buSzPts val="2100"/>
              <a:buFont typeface="Kalam"/>
              <a:buAutoNum type="arabicPeriod"/>
            </a:pPr>
            <a:r>
              <a:rPr lang="en" sz="2100">
                <a:latin typeface="Kalam"/>
                <a:ea typeface="Kalam"/>
                <a:cs typeface="Kalam"/>
                <a:sym typeface="Kalam"/>
              </a:rPr>
              <a:t>If the value is less, move to the left child; if greater, move to the right child.</a:t>
            </a:r>
            <a:endParaRPr sz="2100">
              <a:latin typeface="Kalam"/>
              <a:ea typeface="Kalam"/>
              <a:cs typeface="Kalam"/>
              <a:sym typeface="Kalam"/>
            </a:endParaRPr>
          </a:p>
          <a:p>
            <a:pPr indent="-361950" lvl="0" marL="457200" rtl="0" algn="l">
              <a:spcBef>
                <a:spcPts val="1000"/>
              </a:spcBef>
              <a:spcAft>
                <a:spcPts val="0"/>
              </a:spcAft>
              <a:buSzPts val="2100"/>
              <a:buFont typeface="Kalam"/>
              <a:buAutoNum type="arabicPeriod"/>
            </a:pPr>
            <a:r>
              <a:rPr lang="en" sz="2100">
                <a:latin typeface="Kalam"/>
                <a:ea typeface="Kalam"/>
                <a:cs typeface="Kalam"/>
                <a:sym typeface="Kalam"/>
              </a:rPr>
              <a:t>Repeat steps 2-3 until the correct position is found.</a:t>
            </a:r>
            <a:endParaRPr sz="2100">
              <a:latin typeface="Kalam"/>
              <a:ea typeface="Kalam"/>
              <a:cs typeface="Kalam"/>
              <a:sym typeface="Kalam"/>
            </a:endParaRPr>
          </a:p>
          <a:p>
            <a:pPr indent="-361950" lvl="0" marL="457200" rtl="0" algn="l">
              <a:spcBef>
                <a:spcPts val="1000"/>
              </a:spcBef>
              <a:spcAft>
                <a:spcPts val="1000"/>
              </a:spcAft>
              <a:buSzPts val="2100"/>
              <a:buFont typeface="Kalam"/>
              <a:buAutoNum type="arabicPeriod"/>
            </a:pPr>
            <a:r>
              <a:rPr lang="en" sz="2100">
                <a:latin typeface="Kalam"/>
                <a:ea typeface="Kalam"/>
                <a:cs typeface="Kalam"/>
                <a:sym typeface="Kalam"/>
              </a:rPr>
              <a:t>Insert the new node as a leaf.</a:t>
            </a:r>
            <a:endParaRPr sz="2100">
              <a:latin typeface="Kalam"/>
              <a:ea typeface="Kalam"/>
              <a:cs typeface="Kalam"/>
              <a:sym typeface="Kala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3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07" name="Google Shape;1007;p136"/>
          <p:cNvGraphicFramePr/>
          <p:nvPr/>
        </p:nvGraphicFramePr>
        <p:xfrm>
          <a:off x="451525" y="1242597"/>
          <a:ext cx="3000000" cy="3000000"/>
        </p:xfrm>
        <a:graphic>
          <a:graphicData uri="http://schemas.openxmlformats.org/drawingml/2006/table">
            <a:tbl>
              <a:tblPr>
                <a:noFill/>
                <a:tableStyleId>{FA17D877-9F3B-4366-9CE7-E01FCE6CF756}</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Binary Trees</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0:10 - 0:45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b="1" lang="en" sz="1800">
                          <a:solidFill>
                            <a:srgbClr val="000000"/>
                          </a:solidFill>
                          <a:latin typeface="Poppins"/>
                          <a:ea typeface="Poppins"/>
                          <a:cs typeface="Poppins"/>
                          <a:sym typeface="Poppins"/>
                        </a:rPr>
                        <a:t>BREAK</a:t>
                      </a:r>
                      <a:endParaRPr sz="1800">
                        <a:solidFill>
                          <a:srgbClr val="000000"/>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0:45 - 0:50</a:t>
                      </a:r>
                      <a:endParaRPr sz="1800">
                        <a:solidFill>
                          <a:srgbClr val="000000"/>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Collaborative Problem Solving</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 insert into a BST</a:t>
            </a:r>
            <a:endParaRPr/>
          </a:p>
        </p:txBody>
      </p:sp>
      <p:sp>
        <p:nvSpPr>
          <p:cNvPr id="1175" name="Google Shape;1175;p15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176" name="Google Shape;1176;p15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5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Deletion</a:t>
            </a:r>
            <a:endParaRPr/>
          </a:p>
        </p:txBody>
      </p:sp>
      <p:sp>
        <p:nvSpPr>
          <p:cNvPr id="1182" name="Google Shape;1182;p155"/>
          <p:cNvSpPr/>
          <p:nvPr/>
        </p:nvSpPr>
        <p:spPr>
          <a:xfrm>
            <a:off x="5419224" y="5362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13</a:t>
            </a:r>
            <a:endParaRPr b="1" sz="1800">
              <a:solidFill>
                <a:schemeClr val="lt1"/>
              </a:solidFill>
              <a:latin typeface="Poppins"/>
              <a:ea typeface="Poppins"/>
              <a:cs typeface="Poppins"/>
              <a:sym typeface="Poppins"/>
            </a:endParaRPr>
          </a:p>
        </p:txBody>
      </p:sp>
      <p:sp>
        <p:nvSpPr>
          <p:cNvPr id="1183" name="Google Shape;1183;p155"/>
          <p:cNvSpPr/>
          <p:nvPr/>
        </p:nvSpPr>
        <p:spPr>
          <a:xfrm>
            <a:off x="4330937"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6</a:t>
            </a:r>
            <a:endParaRPr b="1" sz="1800">
              <a:solidFill>
                <a:schemeClr val="lt1"/>
              </a:solidFill>
              <a:latin typeface="Poppins"/>
              <a:ea typeface="Poppins"/>
              <a:cs typeface="Poppins"/>
              <a:sym typeface="Poppins"/>
            </a:endParaRPr>
          </a:p>
        </p:txBody>
      </p:sp>
      <p:cxnSp>
        <p:nvCxnSpPr>
          <p:cNvPr id="1184" name="Google Shape;1184;p155"/>
          <p:cNvCxnSpPr>
            <a:stCxn id="1182" idx="3"/>
            <a:endCxn id="1183" idx="0"/>
          </p:cNvCxnSpPr>
          <p:nvPr/>
        </p:nvCxnSpPr>
        <p:spPr>
          <a:xfrm flipH="1">
            <a:off x="4681210" y="1134139"/>
            <a:ext cx="840600" cy="501000"/>
          </a:xfrm>
          <a:prstGeom prst="straightConnector1">
            <a:avLst/>
          </a:prstGeom>
          <a:noFill/>
          <a:ln cap="flat" cmpd="sng" w="9525">
            <a:solidFill>
              <a:srgbClr val="000000"/>
            </a:solidFill>
            <a:prstDash val="solid"/>
            <a:round/>
            <a:headEnd len="med" w="med" type="none"/>
            <a:tailEnd len="med" w="med" type="none"/>
          </a:ln>
        </p:spPr>
      </p:cxnSp>
      <p:sp>
        <p:nvSpPr>
          <p:cNvPr id="1185" name="Google Shape;1185;p155"/>
          <p:cNvSpPr/>
          <p:nvPr/>
        </p:nvSpPr>
        <p:spPr>
          <a:xfrm>
            <a:off x="6679549"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21</a:t>
            </a:r>
            <a:endParaRPr b="1" sz="1800">
              <a:solidFill>
                <a:schemeClr val="lt1"/>
              </a:solidFill>
              <a:latin typeface="Poppins"/>
              <a:ea typeface="Poppins"/>
              <a:cs typeface="Poppins"/>
              <a:sym typeface="Poppins"/>
            </a:endParaRPr>
          </a:p>
        </p:txBody>
      </p:sp>
      <p:cxnSp>
        <p:nvCxnSpPr>
          <p:cNvPr id="1186" name="Google Shape;1186;p155"/>
          <p:cNvCxnSpPr>
            <a:stCxn id="1182" idx="5"/>
            <a:endCxn id="1185" idx="0"/>
          </p:cNvCxnSpPr>
          <p:nvPr/>
        </p:nvCxnSpPr>
        <p:spPr>
          <a:xfrm>
            <a:off x="6017139" y="1134139"/>
            <a:ext cx="1012800" cy="501000"/>
          </a:xfrm>
          <a:prstGeom prst="straightConnector1">
            <a:avLst/>
          </a:prstGeom>
          <a:noFill/>
          <a:ln cap="flat" cmpd="sng" w="9525">
            <a:solidFill>
              <a:srgbClr val="000000"/>
            </a:solidFill>
            <a:prstDash val="solid"/>
            <a:round/>
            <a:headEnd len="med" w="med" type="none"/>
            <a:tailEnd len="med" w="med" type="none"/>
          </a:ln>
        </p:spPr>
      </p:cxnSp>
      <p:sp>
        <p:nvSpPr>
          <p:cNvPr id="1187" name="Google Shape;1187;p155"/>
          <p:cNvSpPr/>
          <p:nvPr/>
        </p:nvSpPr>
        <p:spPr>
          <a:xfrm>
            <a:off x="3630437"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4</a:t>
            </a:r>
            <a:endParaRPr b="1" sz="1800">
              <a:solidFill>
                <a:schemeClr val="lt1"/>
              </a:solidFill>
              <a:latin typeface="Poppins"/>
              <a:ea typeface="Poppins"/>
              <a:cs typeface="Poppins"/>
              <a:sym typeface="Poppins"/>
            </a:endParaRPr>
          </a:p>
        </p:txBody>
      </p:sp>
      <p:sp>
        <p:nvSpPr>
          <p:cNvPr id="1188" name="Google Shape;1188;p155"/>
          <p:cNvSpPr/>
          <p:nvPr/>
        </p:nvSpPr>
        <p:spPr>
          <a:xfrm>
            <a:off x="4928862"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8</a:t>
            </a:r>
            <a:endParaRPr b="1" sz="1800">
              <a:solidFill>
                <a:schemeClr val="lt1"/>
              </a:solidFill>
              <a:latin typeface="Poppins"/>
              <a:ea typeface="Poppins"/>
              <a:cs typeface="Poppins"/>
              <a:sym typeface="Poppins"/>
            </a:endParaRPr>
          </a:p>
        </p:txBody>
      </p:sp>
      <p:cxnSp>
        <p:nvCxnSpPr>
          <p:cNvPr id="1189" name="Google Shape;1189;p155"/>
          <p:cNvCxnSpPr>
            <a:stCxn id="1183" idx="3"/>
            <a:endCxn id="1187" idx="0"/>
          </p:cNvCxnSpPr>
          <p:nvPr/>
        </p:nvCxnSpPr>
        <p:spPr>
          <a:xfrm flipH="1">
            <a:off x="3980823" y="2233064"/>
            <a:ext cx="452700" cy="525600"/>
          </a:xfrm>
          <a:prstGeom prst="straightConnector1">
            <a:avLst/>
          </a:prstGeom>
          <a:noFill/>
          <a:ln cap="flat" cmpd="sng" w="9525">
            <a:solidFill>
              <a:srgbClr val="000000"/>
            </a:solidFill>
            <a:prstDash val="solid"/>
            <a:round/>
            <a:headEnd len="med" w="med" type="none"/>
            <a:tailEnd len="med" w="med" type="none"/>
          </a:ln>
        </p:spPr>
      </p:cxnSp>
      <p:cxnSp>
        <p:nvCxnSpPr>
          <p:cNvPr id="1190" name="Google Shape;1190;p155"/>
          <p:cNvCxnSpPr>
            <a:stCxn id="1183" idx="5"/>
            <a:endCxn id="1188" idx="0"/>
          </p:cNvCxnSpPr>
          <p:nvPr/>
        </p:nvCxnSpPr>
        <p:spPr>
          <a:xfrm>
            <a:off x="4928851" y="2233064"/>
            <a:ext cx="350400" cy="525600"/>
          </a:xfrm>
          <a:prstGeom prst="straightConnector1">
            <a:avLst/>
          </a:prstGeom>
          <a:noFill/>
          <a:ln cap="flat" cmpd="sng" w="9525">
            <a:solidFill>
              <a:srgbClr val="000000"/>
            </a:solidFill>
            <a:prstDash val="solid"/>
            <a:round/>
            <a:headEnd len="med" w="med" type="none"/>
            <a:tailEnd len="med" w="med" type="none"/>
          </a:ln>
        </p:spPr>
      </p:cxnSp>
      <p:sp>
        <p:nvSpPr>
          <p:cNvPr id="1191" name="Google Shape;1191;p155"/>
          <p:cNvSpPr/>
          <p:nvPr/>
        </p:nvSpPr>
        <p:spPr>
          <a:xfrm>
            <a:off x="6017149" y="27690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15</a:t>
            </a:r>
            <a:endParaRPr b="1" sz="1800">
              <a:solidFill>
                <a:schemeClr val="lt1"/>
              </a:solidFill>
              <a:latin typeface="Poppins"/>
              <a:ea typeface="Poppins"/>
              <a:cs typeface="Poppins"/>
              <a:sym typeface="Poppins"/>
            </a:endParaRPr>
          </a:p>
        </p:txBody>
      </p:sp>
      <p:sp>
        <p:nvSpPr>
          <p:cNvPr id="1192" name="Google Shape;1192;p155"/>
          <p:cNvSpPr/>
          <p:nvPr/>
        </p:nvSpPr>
        <p:spPr>
          <a:xfrm>
            <a:off x="7459999"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24</a:t>
            </a:r>
            <a:endParaRPr b="1" sz="1800">
              <a:solidFill>
                <a:schemeClr val="lt1"/>
              </a:solidFill>
              <a:latin typeface="Poppins"/>
              <a:ea typeface="Poppins"/>
              <a:cs typeface="Poppins"/>
              <a:sym typeface="Poppins"/>
            </a:endParaRPr>
          </a:p>
        </p:txBody>
      </p:sp>
      <p:sp>
        <p:nvSpPr>
          <p:cNvPr id="1193" name="Google Shape;1193;p155"/>
          <p:cNvSpPr/>
          <p:nvPr/>
        </p:nvSpPr>
        <p:spPr>
          <a:xfrm>
            <a:off x="8057924" y="379440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26</a:t>
            </a:r>
            <a:endParaRPr b="1" sz="1800">
              <a:solidFill>
                <a:schemeClr val="lt1"/>
              </a:solidFill>
              <a:latin typeface="Poppins"/>
              <a:ea typeface="Poppins"/>
              <a:cs typeface="Poppins"/>
              <a:sym typeface="Poppins"/>
            </a:endParaRPr>
          </a:p>
        </p:txBody>
      </p:sp>
      <p:cxnSp>
        <p:nvCxnSpPr>
          <p:cNvPr id="1194" name="Google Shape;1194;p155"/>
          <p:cNvCxnSpPr>
            <a:stCxn id="1185" idx="3"/>
            <a:endCxn id="1191" idx="0"/>
          </p:cNvCxnSpPr>
          <p:nvPr/>
        </p:nvCxnSpPr>
        <p:spPr>
          <a:xfrm flipH="1">
            <a:off x="6367535" y="2233064"/>
            <a:ext cx="414600" cy="536100"/>
          </a:xfrm>
          <a:prstGeom prst="straightConnector1">
            <a:avLst/>
          </a:prstGeom>
          <a:noFill/>
          <a:ln cap="flat" cmpd="sng" w="9525">
            <a:solidFill>
              <a:srgbClr val="000000"/>
            </a:solidFill>
            <a:prstDash val="solid"/>
            <a:round/>
            <a:headEnd len="med" w="med" type="none"/>
            <a:tailEnd len="med" w="med" type="none"/>
          </a:ln>
        </p:spPr>
      </p:cxnSp>
      <p:cxnSp>
        <p:nvCxnSpPr>
          <p:cNvPr id="1195" name="Google Shape;1195;p155"/>
          <p:cNvCxnSpPr>
            <a:stCxn id="1185" idx="5"/>
            <a:endCxn id="1192" idx="0"/>
          </p:cNvCxnSpPr>
          <p:nvPr/>
        </p:nvCxnSpPr>
        <p:spPr>
          <a:xfrm>
            <a:off x="7277464" y="2233064"/>
            <a:ext cx="532800" cy="525600"/>
          </a:xfrm>
          <a:prstGeom prst="straightConnector1">
            <a:avLst/>
          </a:prstGeom>
          <a:noFill/>
          <a:ln cap="flat" cmpd="sng" w="9525">
            <a:solidFill>
              <a:srgbClr val="000000"/>
            </a:solidFill>
            <a:prstDash val="solid"/>
            <a:round/>
            <a:headEnd len="med" w="med" type="none"/>
            <a:tailEnd len="med" w="med" type="none"/>
          </a:ln>
        </p:spPr>
      </p:cxnSp>
      <p:cxnSp>
        <p:nvCxnSpPr>
          <p:cNvPr id="1196" name="Google Shape;1196;p155"/>
          <p:cNvCxnSpPr>
            <a:stCxn id="1192" idx="5"/>
            <a:endCxn id="1193" idx="0"/>
          </p:cNvCxnSpPr>
          <p:nvPr/>
        </p:nvCxnSpPr>
        <p:spPr>
          <a:xfrm>
            <a:off x="8057914" y="3356689"/>
            <a:ext cx="350400" cy="437700"/>
          </a:xfrm>
          <a:prstGeom prst="straightConnector1">
            <a:avLst/>
          </a:prstGeom>
          <a:noFill/>
          <a:ln cap="flat" cmpd="sng" w="9525">
            <a:solidFill>
              <a:srgbClr val="000000"/>
            </a:solidFill>
            <a:prstDash val="solid"/>
            <a:round/>
            <a:headEnd len="med" w="med" type="none"/>
            <a:tailEnd len="med" w="med" type="none"/>
          </a:ln>
        </p:spPr>
      </p:cxnSp>
      <p:sp>
        <p:nvSpPr>
          <p:cNvPr id="1197" name="Google Shape;1197;p155"/>
          <p:cNvSpPr txBox="1"/>
          <p:nvPr/>
        </p:nvSpPr>
        <p:spPr>
          <a:xfrm>
            <a:off x="452400" y="1381950"/>
            <a:ext cx="322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Value to Delete:</a:t>
            </a:r>
            <a:r>
              <a:rPr lang="en" sz="2400">
                <a:latin typeface="Poppins"/>
                <a:ea typeface="Poppins"/>
                <a:cs typeface="Poppins"/>
                <a:sym typeface="Poppins"/>
              </a:rPr>
              <a:t> 15</a:t>
            </a:r>
            <a:endParaRPr sz="2400">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5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Deletion Cases</a:t>
            </a:r>
            <a:endParaRPr/>
          </a:p>
        </p:txBody>
      </p:sp>
      <p:sp>
        <p:nvSpPr>
          <p:cNvPr id="1203" name="Google Shape;1203;p15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main cases to consider when deleting a node:</a:t>
            </a:r>
            <a:endParaRPr/>
          </a:p>
          <a:p>
            <a:pPr indent="-342900" lvl="0" marL="457200" rtl="0" algn="l">
              <a:spcBef>
                <a:spcPts val="1000"/>
              </a:spcBef>
              <a:spcAft>
                <a:spcPts val="0"/>
              </a:spcAft>
              <a:buSzPts val="1800"/>
              <a:buChar char="✱"/>
            </a:pPr>
            <a:r>
              <a:rPr lang="en"/>
              <a:t>Node has no children (leaf node).</a:t>
            </a:r>
            <a:endParaRPr/>
          </a:p>
          <a:p>
            <a:pPr indent="-342900" lvl="0" marL="457200" rtl="0" algn="l">
              <a:spcBef>
                <a:spcPts val="0"/>
              </a:spcBef>
              <a:spcAft>
                <a:spcPts val="0"/>
              </a:spcAft>
              <a:buSzPts val="1800"/>
              <a:buChar char="✱"/>
            </a:pPr>
            <a:r>
              <a:rPr lang="en"/>
              <a:t>Node has one child.</a:t>
            </a:r>
            <a:endParaRPr/>
          </a:p>
          <a:p>
            <a:pPr indent="-342900" lvl="0" marL="457200" rtl="0" algn="l">
              <a:spcBef>
                <a:spcPts val="0"/>
              </a:spcBef>
              <a:spcAft>
                <a:spcPts val="0"/>
              </a:spcAft>
              <a:buSzPts val="1800"/>
              <a:buChar char="✱"/>
            </a:pPr>
            <a:r>
              <a:rPr lang="en"/>
              <a:t>Node has two children.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5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 Node with No Children</a:t>
            </a:r>
            <a:endParaRPr/>
          </a:p>
        </p:txBody>
      </p:sp>
      <p:pic>
        <p:nvPicPr>
          <p:cNvPr id="1209" name="Google Shape;1209;p157"/>
          <p:cNvPicPr preferRelativeResize="0"/>
          <p:nvPr/>
        </p:nvPicPr>
        <p:blipFill rotWithShape="1">
          <a:blip r:embed="rId3">
            <a:alphaModFix/>
          </a:blip>
          <a:srcRect b="16705" l="0" r="0" t="21512"/>
          <a:stretch/>
        </p:blipFill>
        <p:spPr>
          <a:xfrm>
            <a:off x="412375" y="1442650"/>
            <a:ext cx="8319225" cy="2569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5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2: Node with One Child</a:t>
            </a:r>
            <a:endParaRPr/>
          </a:p>
        </p:txBody>
      </p:sp>
      <p:pic>
        <p:nvPicPr>
          <p:cNvPr id="1215" name="Google Shape;1215;p158"/>
          <p:cNvPicPr preferRelativeResize="0"/>
          <p:nvPr/>
        </p:nvPicPr>
        <p:blipFill rotWithShape="1">
          <a:blip r:embed="rId3">
            <a:alphaModFix/>
          </a:blip>
          <a:srcRect b="0" l="0" r="0" t="12945"/>
          <a:stretch/>
        </p:blipFill>
        <p:spPr>
          <a:xfrm>
            <a:off x="796963" y="1373200"/>
            <a:ext cx="7550075" cy="2824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5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3: Node with Two Children</a:t>
            </a:r>
            <a:endParaRPr/>
          </a:p>
        </p:txBody>
      </p:sp>
      <p:pic>
        <p:nvPicPr>
          <p:cNvPr id="1221" name="Google Shape;1221;p159"/>
          <p:cNvPicPr preferRelativeResize="0"/>
          <p:nvPr/>
        </p:nvPicPr>
        <p:blipFill rotWithShape="1">
          <a:blip r:embed="rId3">
            <a:alphaModFix/>
          </a:blip>
          <a:srcRect b="16423" l="0" r="0" t="26430"/>
          <a:stretch/>
        </p:blipFill>
        <p:spPr>
          <a:xfrm>
            <a:off x="244400" y="1412875"/>
            <a:ext cx="8655199" cy="247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6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227" name="Google Shape;1227;p16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just learned about a Binary Search Trees </a:t>
            </a:r>
            <a:endParaRPr/>
          </a:p>
          <a:p>
            <a:pPr indent="-342900" lvl="0" marL="457200" rtl="0" algn="l">
              <a:spcBef>
                <a:spcPts val="1000"/>
              </a:spcBef>
              <a:spcAft>
                <a:spcPts val="0"/>
              </a:spcAft>
              <a:buSzPts val="1800"/>
              <a:buChar char="✱"/>
            </a:pPr>
            <a:r>
              <a:rPr lang="en"/>
              <a:t>Create</a:t>
            </a:r>
            <a:endParaRPr/>
          </a:p>
          <a:p>
            <a:pPr indent="-342900" lvl="0" marL="457200" rtl="0" algn="l">
              <a:spcBef>
                <a:spcPts val="0"/>
              </a:spcBef>
              <a:spcAft>
                <a:spcPts val="0"/>
              </a:spcAft>
              <a:buSzPts val="1800"/>
              <a:buChar char="✱"/>
            </a:pPr>
            <a:r>
              <a:rPr lang="en"/>
              <a:t>Insert </a:t>
            </a:r>
            <a:endParaRPr/>
          </a:p>
          <a:p>
            <a:pPr indent="-342900" lvl="0" marL="457200" rtl="0" algn="l">
              <a:spcBef>
                <a:spcPts val="0"/>
              </a:spcBef>
              <a:spcAft>
                <a:spcPts val="0"/>
              </a:spcAft>
              <a:buSzPts val="1800"/>
              <a:buChar char="✱"/>
            </a:pPr>
            <a:r>
              <a:rPr lang="en"/>
              <a:t>Delete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 let’s see how we can search for a target in a BST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6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1233" name="Google Shape;1233;p161" title="Screenshot 2025-07-21 at 7.34.46 PM.png"/>
          <p:cNvPicPr preferRelativeResize="0"/>
          <p:nvPr/>
        </p:nvPicPr>
        <p:blipFill>
          <a:blip r:embed="rId3">
            <a:alphaModFix/>
          </a:blip>
          <a:stretch>
            <a:fillRect/>
          </a:stretch>
        </p:blipFill>
        <p:spPr>
          <a:xfrm>
            <a:off x="152400" y="1206063"/>
            <a:ext cx="8839204" cy="26370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62"/>
          <p:cNvSpPr txBox="1"/>
          <p:nvPr>
            <p:ph idx="1"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Why is finding the minimum value node in the right subtree important when deleting a node with two children?</a:t>
            </a:r>
            <a:endParaRPr sz="1600"/>
          </a:p>
          <a:p>
            <a:pPr indent="-330200" lvl="0" marL="457200" rtl="0" algn="l">
              <a:spcBef>
                <a:spcPts val="2000"/>
              </a:spcBef>
              <a:spcAft>
                <a:spcPts val="0"/>
              </a:spcAft>
              <a:buSzPts val="1600"/>
              <a:buAutoNum type="alphaUcPeriod"/>
            </a:pPr>
            <a:r>
              <a:rPr lang="en" sz="1600"/>
              <a:t>It ensures that the tree remains balanced after deletion.</a:t>
            </a:r>
            <a:endParaRPr sz="1600"/>
          </a:p>
          <a:p>
            <a:pPr indent="-330200" lvl="0" marL="457200" rtl="0" algn="l">
              <a:spcBef>
                <a:spcPts val="2000"/>
              </a:spcBef>
              <a:spcAft>
                <a:spcPts val="0"/>
              </a:spcAft>
              <a:buSzPts val="1600"/>
              <a:buAutoNum type="alphaUcPeriod"/>
            </a:pPr>
            <a:r>
              <a:rPr lang="en" sz="1600"/>
              <a:t>It helps in finding the largest node in the right subtree.</a:t>
            </a:r>
            <a:endParaRPr sz="1600"/>
          </a:p>
          <a:p>
            <a:pPr indent="-330200" lvl="0" marL="457200" rtl="0" algn="l">
              <a:spcBef>
                <a:spcPts val="2000"/>
              </a:spcBef>
              <a:spcAft>
                <a:spcPts val="0"/>
              </a:spcAft>
              <a:buSzPts val="1600"/>
              <a:buAutoNum type="alphaUcPeriod"/>
            </a:pPr>
            <a:r>
              <a:rPr lang="en" sz="1600"/>
              <a:t>It replaces the deleted node with the smallest value greater than the deleted node, maintaining the BST properties.</a:t>
            </a:r>
            <a:endParaRPr sz="1600"/>
          </a:p>
          <a:p>
            <a:pPr indent="-330200" lvl="0" marL="457200" rtl="0" algn="l">
              <a:spcBef>
                <a:spcPts val="2000"/>
              </a:spcBef>
              <a:spcAft>
                <a:spcPts val="2000"/>
              </a:spcAft>
              <a:buSzPts val="1600"/>
              <a:buAutoNum type="alphaUcPeriod"/>
            </a:pPr>
            <a:r>
              <a:rPr lang="en" sz="1600"/>
              <a:t>It simplifies the deletion process by removing a leaf node.</a:t>
            </a:r>
            <a:endParaRPr sz="1600"/>
          </a:p>
        </p:txBody>
      </p:sp>
      <p:sp>
        <p:nvSpPr>
          <p:cNvPr id="1239" name="Google Shape;1239;p162"/>
          <p:cNvSpPr/>
          <p:nvPr/>
        </p:nvSpPr>
        <p:spPr>
          <a:xfrm>
            <a:off x="414000" y="3060375"/>
            <a:ext cx="8316000" cy="873000"/>
          </a:xfrm>
          <a:prstGeom prst="rect">
            <a:avLst/>
          </a:prstGeom>
          <a:noFill/>
          <a:ln cap="flat" cmpd="sng" w="38100">
            <a:solidFill>
              <a:srgbClr val="FFCB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6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Trees</a:t>
            </a:r>
            <a:endParaRPr/>
          </a:p>
        </p:txBody>
      </p:sp>
      <p:sp>
        <p:nvSpPr>
          <p:cNvPr id="1245" name="Google Shape;1245;p16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 </a:t>
            </a:r>
            <a:r>
              <a:rPr b="1" lang="en"/>
              <a:t>Trees come in many types</a:t>
            </a:r>
            <a:r>
              <a:rPr lang="en"/>
              <a:t>, defined by either their </a:t>
            </a:r>
            <a:r>
              <a:rPr b="1" lang="en"/>
              <a:t>structure</a:t>
            </a:r>
            <a:r>
              <a:rPr lang="en"/>
              <a:t> (shape) or the way they </a:t>
            </a:r>
            <a:r>
              <a:rPr b="1" lang="en"/>
              <a:t>organize data</a:t>
            </a:r>
            <a:r>
              <a:rPr lang="en"/>
              <a:t>.</a:t>
            </a:r>
            <a:r>
              <a:rPr lang="en"/>
              <a:t> </a:t>
            </a:r>
            <a:endParaRPr/>
          </a:p>
          <a:p>
            <a:pPr indent="-342900" lvl="1" marL="914400" rtl="0" algn="l">
              <a:spcBef>
                <a:spcPts val="0"/>
              </a:spcBef>
              <a:spcAft>
                <a:spcPts val="0"/>
              </a:spcAft>
              <a:buSzPts val="1800"/>
              <a:buChar char="●"/>
            </a:pPr>
            <a:r>
              <a:rPr b="1" lang="en"/>
              <a:t>Binary Search Tree (BST)</a:t>
            </a:r>
            <a:r>
              <a:rPr lang="en"/>
              <a:t> – A binary tree that maintains values in </a:t>
            </a:r>
            <a:r>
              <a:rPr b="1" lang="en"/>
              <a:t>sorted order</a:t>
            </a:r>
            <a:r>
              <a:rPr lang="en"/>
              <a:t>, where </a:t>
            </a:r>
            <a:r>
              <a:rPr b="1" lang="en"/>
              <a:t>left &lt; root &lt; right</a:t>
            </a:r>
            <a:r>
              <a:rPr lang="en"/>
              <a:t> </a:t>
            </a:r>
            <a:endParaRPr/>
          </a:p>
          <a:p>
            <a:pPr indent="0" lvl="0" marL="0" rtl="0" algn="l">
              <a:spcBef>
                <a:spcPts val="1000"/>
              </a:spcBef>
              <a:spcAft>
                <a:spcPts val="0"/>
              </a:spcAft>
              <a:buNone/>
            </a:pPr>
            <a:r>
              <a:rPr lang="en"/>
              <a:t>Other types of (binary) trees and/or structures:</a:t>
            </a:r>
            <a:endParaRPr/>
          </a:p>
          <a:p>
            <a:pPr indent="-342900" lvl="0" marL="457200" rtl="0" algn="l">
              <a:spcBef>
                <a:spcPts val="1000"/>
              </a:spcBef>
              <a:spcAft>
                <a:spcPts val="0"/>
              </a:spcAft>
              <a:buSzPts val="1800"/>
              <a:buChar char="●"/>
            </a:pPr>
            <a:r>
              <a:rPr lang="en"/>
              <a:t>Balanced (structure)</a:t>
            </a:r>
            <a:endParaRPr/>
          </a:p>
          <a:p>
            <a:pPr indent="-342900" lvl="0" marL="457200" rtl="0" algn="l">
              <a:spcBef>
                <a:spcPts val="0"/>
              </a:spcBef>
              <a:spcAft>
                <a:spcPts val="0"/>
              </a:spcAft>
              <a:buSzPts val="1800"/>
              <a:buChar char="●"/>
            </a:pPr>
            <a:r>
              <a:rPr lang="en"/>
              <a:t>Complete (structure)</a:t>
            </a:r>
            <a:endParaRPr/>
          </a:p>
          <a:p>
            <a:pPr indent="-342900" lvl="0" marL="457200" rtl="0" algn="l">
              <a:spcBef>
                <a:spcPts val="0"/>
              </a:spcBef>
              <a:spcAft>
                <a:spcPts val="0"/>
              </a:spcAft>
              <a:buSzPts val="1800"/>
              <a:buChar char="●"/>
            </a:pPr>
            <a:r>
              <a:rPr lang="en"/>
              <a:t>Full (structure)</a:t>
            </a:r>
            <a:endParaRPr/>
          </a:p>
          <a:p>
            <a:pPr indent="-342900" lvl="0" marL="457200" rtl="0" algn="l">
              <a:spcBef>
                <a:spcPts val="0"/>
              </a:spcBef>
              <a:spcAft>
                <a:spcPts val="0"/>
              </a:spcAft>
              <a:buSzPts val="1800"/>
              <a:buChar char="●"/>
            </a:pPr>
            <a:r>
              <a:rPr lang="en"/>
              <a:t>Perfect (structure) </a:t>
            </a:r>
            <a:endParaRPr/>
          </a:p>
          <a:p>
            <a:pPr indent="0" lvl="0" marL="0" rtl="0" algn="l">
              <a:spcBef>
                <a:spcPts val="1000"/>
              </a:spcBef>
              <a:spcAft>
                <a:spcPts val="0"/>
              </a:spcAft>
              <a:buNone/>
            </a:pPr>
            <a:r>
              <a:rPr lang="en"/>
              <a:t>Advanced Types of Trees:</a:t>
            </a:r>
            <a:endParaRPr/>
          </a:p>
          <a:p>
            <a:pPr indent="-342900" lvl="0" marL="457200" rtl="0" algn="l">
              <a:spcBef>
                <a:spcPts val="1000"/>
              </a:spcBef>
              <a:spcAft>
                <a:spcPts val="0"/>
              </a:spcAft>
              <a:buSzPts val="1800"/>
              <a:buChar char="●"/>
            </a:pPr>
            <a:r>
              <a:rPr lang="en"/>
              <a:t>AVL (data)</a:t>
            </a:r>
            <a:endParaRPr/>
          </a:p>
          <a:p>
            <a:pPr indent="-342900" lvl="0" marL="457200" rtl="0" algn="l">
              <a:spcBef>
                <a:spcPts val="0"/>
              </a:spcBef>
              <a:spcAft>
                <a:spcPts val="0"/>
              </a:spcAft>
              <a:buSzPts val="1800"/>
              <a:buChar char="●"/>
            </a:pPr>
            <a:r>
              <a:rPr lang="en"/>
              <a:t>Red/Black (data)</a:t>
            </a:r>
            <a:endParaRPr/>
          </a:p>
          <a:p>
            <a:pPr indent="-342900" lvl="0" marL="457200" rtl="0" algn="l">
              <a:spcBef>
                <a:spcPts val="0"/>
              </a:spcBef>
              <a:spcAft>
                <a:spcPts val="0"/>
              </a:spcAft>
              <a:buSzPts val="1800"/>
              <a:buChar char="●"/>
            </a:pPr>
            <a:r>
              <a:rPr lang="en"/>
              <a:t>Splay (data)</a:t>
            </a:r>
            <a:endParaRPr/>
          </a:p>
          <a:p>
            <a:pPr indent="0" lvl="0" marL="0" rtl="0" algn="l">
              <a:spcBef>
                <a:spcPts val="100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7"/>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1013" name="Google Shape;1013;p13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 interview…</a:t>
            </a:r>
            <a:endParaRPr/>
          </a:p>
        </p:txBody>
      </p:sp>
      <p:sp>
        <p:nvSpPr>
          <p:cNvPr id="1251" name="Google Shape;1251;p16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“Given the root of a tree…” </a:t>
            </a:r>
            <a:r>
              <a:rPr b="1" lang="en"/>
              <a:t>or </a:t>
            </a:r>
            <a:r>
              <a:rPr lang="en"/>
              <a:t>“Given a TreeNode…” </a:t>
            </a:r>
            <a:r>
              <a:rPr b="1" lang="en"/>
              <a:t>ect</a:t>
            </a:r>
            <a:endParaRPr b="1"/>
          </a:p>
          <a:p>
            <a:pPr indent="-342900" lvl="0" marL="457200" rtl="0" algn="l">
              <a:spcBef>
                <a:spcPts val="0"/>
              </a:spcBef>
              <a:spcAft>
                <a:spcPts val="0"/>
              </a:spcAft>
              <a:buSzPts val="1800"/>
              <a:buChar char="●"/>
            </a:pPr>
            <a:r>
              <a:rPr lang="en"/>
              <a:t>Types of questions:</a:t>
            </a:r>
            <a:endParaRPr/>
          </a:p>
          <a:p>
            <a:pPr indent="-342900" lvl="1" marL="914400" rtl="0" algn="l">
              <a:spcBef>
                <a:spcPts val="0"/>
              </a:spcBef>
              <a:spcAft>
                <a:spcPts val="0"/>
              </a:spcAft>
              <a:buSzPts val="1800"/>
              <a:buChar char="○"/>
            </a:pPr>
            <a:r>
              <a:rPr lang="en"/>
              <a:t>Understanding the makeup and/or types of trees </a:t>
            </a:r>
            <a:endParaRPr/>
          </a:p>
          <a:p>
            <a:pPr indent="-342900" lvl="2" marL="1371600" rtl="0" algn="l">
              <a:spcBef>
                <a:spcPts val="0"/>
              </a:spcBef>
              <a:spcAft>
                <a:spcPts val="0"/>
              </a:spcAft>
              <a:buSzPts val="1800"/>
              <a:buChar char="■"/>
            </a:pPr>
            <a:r>
              <a:rPr lang="en"/>
              <a:t>Determine if the tree is a &lt;BST, balanced, AVL, etc&gt; tree</a:t>
            </a:r>
            <a:endParaRPr/>
          </a:p>
          <a:p>
            <a:pPr indent="-342900" lvl="2" marL="1371600" rtl="0" algn="l">
              <a:spcBef>
                <a:spcPts val="0"/>
              </a:spcBef>
              <a:spcAft>
                <a:spcPts val="0"/>
              </a:spcAft>
              <a:buSzPts val="1800"/>
              <a:buChar char="■"/>
            </a:pPr>
            <a:r>
              <a:rPr lang="en"/>
              <a:t>Find the depth of the tree </a:t>
            </a:r>
            <a:endParaRPr/>
          </a:p>
          <a:p>
            <a:pPr indent="-342900" lvl="2" marL="1371600" rtl="0" algn="l">
              <a:spcBef>
                <a:spcPts val="0"/>
              </a:spcBef>
              <a:spcAft>
                <a:spcPts val="0"/>
              </a:spcAft>
              <a:buSzPts val="1800"/>
              <a:buChar char="■"/>
            </a:pPr>
            <a:r>
              <a:rPr lang="en"/>
              <a:t>Find the </a:t>
            </a:r>
            <a:r>
              <a:rPr lang="en"/>
              <a:t>height</a:t>
            </a:r>
            <a:r>
              <a:rPr lang="en"/>
              <a:t> of the tree </a:t>
            </a:r>
            <a:endParaRPr/>
          </a:p>
          <a:p>
            <a:pPr indent="-342900" lvl="1" marL="914400" rtl="0" algn="l">
              <a:spcBef>
                <a:spcPts val="0"/>
              </a:spcBef>
              <a:spcAft>
                <a:spcPts val="0"/>
              </a:spcAft>
              <a:buSzPts val="1800"/>
              <a:buChar char="○"/>
            </a:pPr>
            <a:r>
              <a:rPr lang="en"/>
              <a:t>Working with the data of the tree </a:t>
            </a:r>
            <a:endParaRPr/>
          </a:p>
          <a:p>
            <a:pPr indent="0" lvl="0" marL="0" rtl="0" algn="l">
              <a:spcBef>
                <a:spcPts val="1000"/>
              </a:spcBef>
              <a:spcAft>
                <a:spcPts val="10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65"/>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1257" name="Google Shape;1257;p165"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66"/>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1263" name="Google Shape;1263;p16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7"/>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1269" name="Google Shape;1269;p16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0" name="Google Shape;1270;p167"/>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68"/>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1276" name="Google Shape;1276;p168"/>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6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7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7" name="Google Shape;1287;p170"/>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1288" name="Google Shape;1288;p170"/>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1289" name="Google Shape;1289;p170"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71"/>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1295" name="Google Shape;1295;p17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6" name="Google Shape;1296;p17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p:txBody>
      </p:sp>
      <p:pic>
        <p:nvPicPr>
          <p:cNvPr id="1297" name="Google Shape;1297;p171"/>
          <p:cNvPicPr preferRelativeResize="0"/>
          <p:nvPr/>
        </p:nvPicPr>
        <p:blipFill>
          <a:blip r:embed="rId3">
            <a:alphaModFix/>
          </a:blip>
          <a:stretch>
            <a:fillRect/>
          </a:stretch>
        </p:blipFill>
        <p:spPr>
          <a:xfrm>
            <a:off x="452400" y="438175"/>
            <a:ext cx="608050" cy="608050"/>
          </a:xfrm>
          <a:prstGeom prst="rect">
            <a:avLst/>
          </a:prstGeom>
          <a:noFill/>
          <a:ln>
            <a:noFill/>
          </a:ln>
        </p:spPr>
      </p:pic>
      <p:sp>
        <p:nvSpPr>
          <p:cNvPr id="1298" name="Google Shape;1298;p171"/>
          <p:cNvSpPr/>
          <p:nvPr/>
        </p:nvSpPr>
        <p:spPr>
          <a:xfrm>
            <a:off x="2483750" y="2994575"/>
            <a:ext cx="4848000" cy="20088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parting reminders. These might be to emphasize announcements and reminders from the beginning of the session, or additional ones that were saved for the end.</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3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19" name="Google Shape;1019;p138"/>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1020" name="Google Shape;1020;p138"/>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1021" name="Google Shape;1021;p138"/>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1022" name="Google Shape;1022;p138"/>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3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1028" name="Google Shape;1028;p13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9" name="Google Shape;1029;p139"/>
          <p:cNvSpPr txBox="1"/>
          <p:nvPr>
            <p:ph idx="2" type="body"/>
          </p:nvPr>
        </p:nvSpPr>
        <p:spPr>
          <a:xfrm>
            <a:off x="452400" y="1260500"/>
            <a:ext cx="8764500" cy="33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000"/>
              </a:spcBef>
              <a:spcAft>
                <a:spcPts val="0"/>
              </a:spcAft>
              <a:buClr>
                <a:schemeClr val="dk1"/>
              </a:buClr>
              <a:buSzPts val="1100"/>
              <a:buFont typeface="Arial"/>
              <a:buNone/>
            </a:pPr>
            <a:r>
              <a:rPr lang="en"/>
              <a:t> /        \</a:t>
            </a:r>
            <a:endParaRPr/>
          </a:p>
          <a:p>
            <a:pPr indent="0" lvl="0" marL="0" rtl="0" algn="ctr">
              <a:spcBef>
                <a:spcPts val="1000"/>
              </a:spcBef>
              <a:spcAft>
                <a:spcPts val="0"/>
              </a:spcAft>
              <a:buNone/>
            </a:pPr>
            <a:r>
              <a:rPr lang="en"/>
              <a:t>        </a:t>
            </a:r>
            <a:endParaRPr/>
          </a:p>
          <a:p>
            <a:pPr indent="0" lvl="0" marL="0" rtl="0" algn="ctr">
              <a:spcBef>
                <a:spcPts val="1000"/>
              </a:spcBef>
              <a:spcAft>
                <a:spcPts val="0"/>
              </a:spcAft>
              <a:buClr>
                <a:schemeClr val="dk1"/>
              </a:buClr>
              <a:buSzPts val="1100"/>
              <a:buFont typeface="Arial"/>
              <a:buNone/>
            </a:pPr>
            <a:r>
              <a:rPr lang="en"/>
              <a:t>     /         \                     /          \</a:t>
            </a:r>
            <a:endParaRPr/>
          </a:p>
          <a:p>
            <a:pPr indent="0" lvl="0" marL="0" rtl="0" algn="ctr">
              <a:spcBef>
                <a:spcPts val="1000"/>
              </a:spcBef>
              <a:spcAft>
                <a:spcPts val="0"/>
              </a:spcAft>
              <a:buNone/>
            </a:pPr>
            <a:r>
              <a:rPr lang="en"/>
              <a:t>         </a:t>
            </a:r>
            <a:endParaRPr/>
          </a:p>
          <a:p>
            <a:pPr indent="0" lvl="0" marL="0" rtl="0" algn="ctr">
              <a:spcBef>
                <a:spcPts val="1000"/>
              </a:spcBef>
              <a:spcAft>
                <a:spcPts val="0"/>
              </a:spcAft>
              <a:buClr>
                <a:schemeClr val="dk1"/>
              </a:buClr>
              <a:buSzPts val="1100"/>
              <a:buFont typeface="Arial"/>
              <a:buNone/>
            </a:pPr>
            <a:r>
              <a:rPr lang="en"/>
              <a:t>        /         \           /     \              /    \              /    \</a:t>
            </a:r>
            <a:endParaRPr/>
          </a:p>
          <a:p>
            <a:pPr indent="0" lvl="0" marL="0" rtl="0" algn="ctr">
              <a:spcBef>
                <a:spcPts val="1000"/>
              </a:spcBef>
              <a:spcAft>
                <a:spcPts val="0"/>
              </a:spcAft>
              <a:buClr>
                <a:schemeClr val="dk1"/>
              </a:buClr>
              <a:buSzPts val="1100"/>
              <a:buFont typeface="Arial"/>
              <a:buNone/>
            </a:pPr>
            <a:r>
              <a:rPr lang="en"/>
              <a:t>                                   </a:t>
            </a:r>
            <a:endParaRPr/>
          </a:p>
          <a:p>
            <a:pPr indent="0" lvl="0" marL="0" rtl="0" algn="ctr">
              <a:spcBef>
                <a:spcPts val="1000"/>
              </a:spcBef>
              <a:spcAft>
                <a:spcPts val="1000"/>
              </a:spcAft>
              <a:buNone/>
            </a:pPr>
            <a:r>
              <a:t/>
            </a:r>
            <a:endParaRPr/>
          </a:p>
        </p:txBody>
      </p:sp>
      <p:sp>
        <p:nvSpPr>
          <p:cNvPr id="1030" name="Google Shape;1030;p139"/>
          <p:cNvSpPr txBox="1"/>
          <p:nvPr/>
        </p:nvSpPr>
        <p:spPr>
          <a:xfrm>
            <a:off x="375450" y="1251450"/>
            <a:ext cx="2240100" cy="12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Which fruit would you choose? </a:t>
            </a:r>
            <a:endParaRPr sz="1800">
              <a:solidFill>
                <a:schemeClr val="dk2"/>
              </a:solidFill>
              <a:latin typeface="Poppins"/>
              <a:ea typeface="Poppins"/>
              <a:cs typeface="Poppins"/>
              <a:sym typeface="Poppins"/>
            </a:endParaRPr>
          </a:p>
        </p:txBody>
      </p:sp>
      <p:sp>
        <p:nvSpPr>
          <p:cNvPr id="1031" name="Google Shape;1031;p139"/>
          <p:cNvSpPr txBox="1"/>
          <p:nvPr/>
        </p:nvSpPr>
        <p:spPr>
          <a:xfrm>
            <a:off x="1940400" y="3747000"/>
            <a:ext cx="11304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mango</a:t>
            </a:r>
            <a:endParaRPr sz="1800">
              <a:solidFill>
                <a:schemeClr val="dk2"/>
              </a:solidFill>
              <a:latin typeface="Poppins"/>
              <a:ea typeface="Poppins"/>
              <a:cs typeface="Poppins"/>
              <a:sym typeface="Poppins"/>
            </a:endParaRPr>
          </a:p>
        </p:txBody>
      </p:sp>
      <p:sp>
        <p:nvSpPr>
          <p:cNvPr id="1032" name="Google Shape;1032;p139"/>
          <p:cNvSpPr txBox="1"/>
          <p:nvPr/>
        </p:nvSpPr>
        <p:spPr>
          <a:xfrm>
            <a:off x="2917200" y="3747000"/>
            <a:ext cx="11304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banana</a:t>
            </a:r>
            <a:endParaRPr sz="1800">
              <a:solidFill>
                <a:schemeClr val="dk2"/>
              </a:solidFill>
              <a:latin typeface="Poppins"/>
              <a:ea typeface="Poppins"/>
              <a:cs typeface="Poppins"/>
              <a:sym typeface="Poppins"/>
            </a:endParaRPr>
          </a:p>
        </p:txBody>
      </p:sp>
      <p:sp>
        <p:nvSpPr>
          <p:cNvPr id="1033" name="Google Shape;1033;p139"/>
          <p:cNvSpPr txBox="1"/>
          <p:nvPr/>
        </p:nvSpPr>
        <p:spPr>
          <a:xfrm>
            <a:off x="3873600" y="3747000"/>
            <a:ext cx="921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apple</a:t>
            </a:r>
            <a:endParaRPr sz="1800">
              <a:solidFill>
                <a:schemeClr val="dk2"/>
              </a:solidFill>
              <a:latin typeface="Poppins"/>
              <a:ea typeface="Poppins"/>
              <a:cs typeface="Poppins"/>
              <a:sym typeface="Poppins"/>
            </a:endParaRPr>
          </a:p>
        </p:txBody>
      </p:sp>
      <p:sp>
        <p:nvSpPr>
          <p:cNvPr id="1034" name="Google Shape;1034;p139"/>
          <p:cNvSpPr txBox="1"/>
          <p:nvPr/>
        </p:nvSpPr>
        <p:spPr>
          <a:xfrm>
            <a:off x="4666800" y="3747000"/>
            <a:ext cx="9012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pear</a:t>
            </a:r>
            <a:endParaRPr sz="1800">
              <a:solidFill>
                <a:schemeClr val="dk2"/>
              </a:solidFill>
              <a:latin typeface="Poppins"/>
              <a:ea typeface="Poppins"/>
              <a:cs typeface="Poppins"/>
              <a:sym typeface="Poppins"/>
            </a:endParaRPr>
          </a:p>
        </p:txBody>
      </p:sp>
      <p:sp>
        <p:nvSpPr>
          <p:cNvPr id="1035" name="Google Shape;1035;p139"/>
          <p:cNvSpPr txBox="1"/>
          <p:nvPr/>
        </p:nvSpPr>
        <p:spPr>
          <a:xfrm>
            <a:off x="5804400" y="3747000"/>
            <a:ext cx="10500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orange</a:t>
            </a:r>
            <a:endParaRPr sz="1800">
              <a:solidFill>
                <a:schemeClr val="dk2"/>
              </a:solidFill>
              <a:latin typeface="Poppins"/>
              <a:ea typeface="Poppins"/>
              <a:cs typeface="Poppins"/>
              <a:sym typeface="Poppins"/>
            </a:endParaRPr>
          </a:p>
        </p:txBody>
      </p:sp>
      <p:sp>
        <p:nvSpPr>
          <p:cNvPr id="1036" name="Google Shape;1036;p139"/>
          <p:cNvSpPr txBox="1"/>
          <p:nvPr/>
        </p:nvSpPr>
        <p:spPr>
          <a:xfrm>
            <a:off x="6721200" y="3747000"/>
            <a:ext cx="10500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lemon</a:t>
            </a:r>
            <a:endParaRPr sz="1800">
              <a:solidFill>
                <a:schemeClr val="dk2"/>
              </a:solidFill>
              <a:latin typeface="Poppins"/>
              <a:ea typeface="Poppins"/>
              <a:cs typeface="Poppins"/>
              <a:sym typeface="Poppins"/>
            </a:endParaRPr>
          </a:p>
        </p:txBody>
      </p:sp>
      <p:sp>
        <p:nvSpPr>
          <p:cNvPr id="1037" name="Google Shape;1037;p139"/>
          <p:cNvSpPr txBox="1"/>
          <p:nvPr/>
        </p:nvSpPr>
        <p:spPr>
          <a:xfrm>
            <a:off x="7506000" y="3747000"/>
            <a:ext cx="17532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grapefruit</a:t>
            </a:r>
            <a:endParaRPr sz="1800">
              <a:solidFill>
                <a:schemeClr val="dk2"/>
              </a:solidFill>
              <a:latin typeface="Poppins"/>
              <a:ea typeface="Poppins"/>
              <a:cs typeface="Poppins"/>
              <a:sym typeface="Poppins"/>
            </a:endParaRPr>
          </a:p>
        </p:txBody>
      </p:sp>
      <p:sp>
        <p:nvSpPr>
          <p:cNvPr id="1038" name="Google Shape;1038;p139"/>
          <p:cNvSpPr txBox="1"/>
          <p:nvPr/>
        </p:nvSpPr>
        <p:spPr>
          <a:xfrm>
            <a:off x="5319000" y="3747000"/>
            <a:ext cx="10500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nah</a:t>
            </a:r>
            <a:endParaRPr sz="1800">
              <a:solidFill>
                <a:schemeClr val="dk2"/>
              </a:solidFill>
              <a:latin typeface="Poppins"/>
              <a:ea typeface="Poppins"/>
              <a:cs typeface="Poppins"/>
              <a:sym typeface="Poppins"/>
            </a:endParaRPr>
          </a:p>
        </p:txBody>
      </p:sp>
      <p:sp>
        <p:nvSpPr>
          <p:cNvPr id="1039" name="Google Shape;1039;p139"/>
          <p:cNvSpPr txBox="1"/>
          <p:nvPr/>
        </p:nvSpPr>
        <p:spPr>
          <a:xfrm>
            <a:off x="4417800" y="1296500"/>
            <a:ext cx="9012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fruit?</a:t>
            </a:r>
            <a:endParaRPr sz="1800">
              <a:solidFill>
                <a:schemeClr val="dk2"/>
              </a:solidFill>
              <a:latin typeface="Poppins"/>
              <a:ea typeface="Poppins"/>
              <a:cs typeface="Poppins"/>
              <a:sym typeface="Poppins"/>
            </a:endParaRPr>
          </a:p>
        </p:txBody>
      </p:sp>
      <p:sp>
        <p:nvSpPr>
          <p:cNvPr id="1040" name="Google Shape;1040;p139"/>
          <p:cNvSpPr txBox="1"/>
          <p:nvPr/>
        </p:nvSpPr>
        <p:spPr>
          <a:xfrm>
            <a:off x="3657600" y="2140050"/>
            <a:ext cx="11304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s</a:t>
            </a:r>
            <a:r>
              <a:rPr lang="en" sz="1800">
                <a:solidFill>
                  <a:schemeClr val="dk2"/>
                </a:solidFill>
                <a:latin typeface="Poppins"/>
                <a:ea typeface="Poppins"/>
                <a:cs typeface="Poppins"/>
                <a:sym typeface="Poppins"/>
              </a:rPr>
              <a:t>weet?</a:t>
            </a:r>
            <a:endParaRPr sz="1800">
              <a:solidFill>
                <a:schemeClr val="dk2"/>
              </a:solidFill>
              <a:latin typeface="Poppins"/>
              <a:ea typeface="Poppins"/>
              <a:cs typeface="Poppins"/>
              <a:sym typeface="Poppins"/>
            </a:endParaRPr>
          </a:p>
        </p:txBody>
      </p:sp>
      <p:sp>
        <p:nvSpPr>
          <p:cNvPr id="1041" name="Google Shape;1041;p139"/>
          <p:cNvSpPr txBox="1"/>
          <p:nvPr/>
        </p:nvSpPr>
        <p:spPr>
          <a:xfrm>
            <a:off x="4921200" y="2140050"/>
            <a:ext cx="11304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citrusy?</a:t>
            </a:r>
            <a:endParaRPr sz="1800">
              <a:solidFill>
                <a:schemeClr val="dk2"/>
              </a:solidFill>
              <a:latin typeface="Poppins"/>
              <a:ea typeface="Poppins"/>
              <a:cs typeface="Poppins"/>
              <a:sym typeface="Poppins"/>
            </a:endParaRPr>
          </a:p>
        </p:txBody>
      </p:sp>
      <p:sp>
        <p:nvSpPr>
          <p:cNvPr id="1042" name="Google Shape;1042;p139"/>
          <p:cNvSpPr txBox="1"/>
          <p:nvPr/>
        </p:nvSpPr>
        <p:spPr>
          <a:xfrm>
            <a:off x="2802750" y="3020850"/>
            <a:ext cx="9012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soft?</a:t>
            </a:r>
            <a:endParaRPr sz="1800">
              <a:solidFill>
                <a:schemeClr val="dk2"/>
              </a:solidFill>
              <a:latin typeface="Poppins"/>
              <a:ea typeface="Poppins"/>
              <a:cs typeface="Poppins"/>
              <a:sym typeface="Poppins"/>
            </a:endParaRPr>
          </a:p>
        </p:txBody>
      </p:sp>
      <p:sp>
        <p:nvSpPr>
          <p:cNvPr id="1043" name="Google Shape;1043;p139"/>
          <p:cNvSpPr txBox="1"/>
          <p:nvPr/>
        </p:nvSpPr>
        <p:spPr>
          <a:xfrm>
            <a:off x="3873600" y="3020850"/>
            <a:ext cx="12345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crunchy</a:t>
            </a:r>
            <a:r>
              <a:rPr lang="en" sz="1800">
                <a:solidFill>
                  <a:schemeClr val="dk2"/>
                </a:solidFill>
                <a:latin typeface="Poppins"/>
                <a:ea typeface="Poppins"/>
                <a:cs typeface="Poppins"/>
                <a:sym typeface="Poppins"/>
              </a:rPr>
              <a:t>?</a:t>
            </a:r>
            <a:endParaRPr sz="1800">
              <a:solidFill>
                <a:schemeClr val="dk2"/>
              </a:solidFill>
              <a:latin typeface="Poppins"/>
              <a:ea typeface="Poppins"/>
              <a:cs typeface="Poppins"/>
              <a:sym typeface="Poppins"/>
            </a:endParaRPr>
          </a:p>
        </p:txBody>
      </p:sp>
      <p:sp>
        <p:nvSpPr>
          <p:cNvPr id="1044" name="Google Shape;1044;p139"/>
          <p:cNvSpPr txBox="1"/>
          <p:nvPr/>
        </p:nvSpPr>
        <p:spPr>
          <a:xfrm>
            <a:off x="5108175" y="3020850"/>
            <a:ext cx="1395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orange</a:t>
            </a:r>
            <a:r>
              <a:rPr lang="en" sz="1800">
                <a:solidFill>
                  <a:schemeClr val="dk2"/>
                </a:solidFill>
                <a:latin typeface="Poppins"/>
                <a:ea typeface="Poppins"/>
                <a:cs typeface="Poppins"/>
                <a:sym typeface="Poppins"/>
              </a:rPr>
              <a:t>?</a:t>
            </a:r>
            <a:endParaRPr sz="1800">
              <a:solidFill>
                <a:schemeClr val="dk2"/>
              </a:solidFill>
              <a:latin typeface="Poppins"/>
              <a:ea typeface="Poppins"/>
              <a:cs typeface="Poppins"/>
              <a:sym typeface="Poppins"/>
            </a:endParaRPr>
          </a:p>
        </p:txBody>
      </p:sp>
      <p:sp>
        <p:nvSpPr>
          <p:cNvPr id="1045" name="Google Shape;1045;p139"/>
          <p:cNvSpPr txBox="1"/>
          <p:nvPr/>
        </p:nvSpPr>
        <p:spPr>
          <a:xfrm>
            <a:off x="6503775" y="3020850"/>
            <a:ext cx="11304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sour</a:t>
            </a:r>
            <a:r>
              <a:rPr lang="en" sz="1800">
                <a:solidFill>
                  <a:schemeClr val="dk2"/>
                </a:solidFill>
                <a:latin typeface="Poppins"/>
                <a:ea typeface="Poppins"/>
                <a:cs typeface="Poppins"/>
                <a:sym typeface="Poppins"/>
              </a:rPr>
              <a:t>?</a:t>
            </a:r>
            <a:endParaRPr sz="18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40"/>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1051" name="Google Shape;1051;p14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2" name="Google Shape;1052;p140"/>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1053" name="Google Shape;1053;p140"/>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7" name="Shape 1057"/>
        <p:cNvGrpSpPr/>
        <p:nvPr/>
      </p:nvGrpSpPr>
      <p:grpSpPr>
        <a:xfrm>
          <a:off x="0" y="0"/>
          <a:ext cx="0" cy="0"/>
          <a:chOff x="0" y="0"/>
          <a:chExt cx="0" cy="0"/>
        </a:xfrm>
      </p:grpSpPr>
      <p:sp>
        <p:nvSpPr>
          <p:cNvPr id="1058" name="Google Shape;1058;p141"/>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1059" name="Google Shape;1059;p14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1060" name="Google Shape;1060;p14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1" name="Google Shape;1061;p141"/>
          <p:cNvPicPr preferRelativeResize="0"/>
          <p:nvPr/>
        </p:nvPicPr>
        <p:blipFill>
          <a:blip r:embed="rId3">
            <a:alphaModFix/>
          </a:blip>
          <a:stretch>
            <a:fillRect/>
          </a:stretch>
        </p:blipFill>
        <p:spPr>
          <a:xfrm>
            <a:off x="452400" y="350275"/>
            <a:ext cx="679601" cy="679601"/>
          </a:xfrm>
          <a:prstGeom prst="rect">
            <a:avLst/>
          </a:prstGeom>
          <a:noFill/>
          <a:ln>
            <a:noFill/>
          </a:ln>
        </p:spPr>
      </p:pic>
      <p:sp>
        <p:nvSpPr>
          <p:cNvPr id="1062" name="Google Shape;1062;p141"/>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announcements or reminders. These will often come from the SSL or Liz, so be sure to check in with them to see if there are any that need to be added here if that information hasn’t been shared with you already.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42"/>
          <p:cNvSpPr txBox="1"/>
          <p:nvPr>
            <p:ph type="title"/>
          </p:nvPr>
        </p:nvSpPr>
        <p:spPr>
          <a:xfrm>
            <a:off x="884825" y="2317200"/>
            <a:ext cx="32865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Binary Trees</a:t>
            </a:r>
            <a:endParaRPr/>
          </a:p>
        </p:txBody>
      </p:sp>
      <p:sp>
        <p:nvSpPr>
          <p:cNvPr id="1068" name="Google Shape;1068;p142"/>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43"/>
          <p:cNvSpPr txBox="1"/>
          <p:nvPr>
            <p:ph idx="1" type="body"/>
          </p:nvPr>
        </p:nvSpPr>
        <p:spPr>
          <a:xfrm>
            <a:off x="604800" y="1412888"/>
            <a:ext cx="8239200" cy="173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800"/>
              <a:t>In the chat . . .</a:t>
            </a:r>
            <a:endParaRPr b="1" sz="2800"/>
          </a:p>
          <a:p>
            <a:pPr indent="0" lvl="0" marL="0" rtl="0" algn="ctr">
              <a:spcBef>
                <a:spcPts val="1000"/>
              </a:spcBef>
              <a:spcAft>
                <a:spcPts val="1000"/>
              </a:spcAft>
              <a:buNone/>
            </a:pPr>
            <a:r>
              <a:rPr lang="en" sz="2800"/>
              <a:t>What do you already know about binary trees or binary search trees?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